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273" r:id="rId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8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4A41"/>
    <a:srgbClr val="203539"/>
    <a:srgbClr val="F0F0F0"/>
    <a:srgbClr val="6CD36C"/>
    <a:srgbClr val="F9D121"/>
    <a:srgbClr val="2CC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2" autoAdjust="0"/>
    <p:restoredTop sz="94694"/>
  </p:normalViewPr>
  <p:slideViewPr>
    <p:cSldViewPr snapToGrid="0" snapToObjects="1">
      <p:cViewPr>
        <p:scale>
          <a:sx n="85" d="100"/>
          <a:sy n="85" d="100"/>
        </p:scale>
        <p:origin x="360" y="588"/>
      </p:cViewPr>
      <p:guideLst>
        <p:guide orient="horz" pos="2160"/>
        <p:guide pos="18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ni Umeland" userId="8164d414-5af0-4bdc-87f2-f204e00029aa" providerId="ADAL" clId="{DEF605E0-9E56-4601-BDA8-0CFF70309F18}"/>
    <pc:docChg chg="custSel modSld">
      <pc:chgData name="Janni Umeland" userId="8164d414-5af0-4bdc-87f2-f204e00029aa" providerId="ADAL" clId="{DEF605E0-9E56-4601-BDA8-0CFF70309F18}" dt="2022-02-17T11:57:54.989" v="0" actId="478"/>
      <pc:docMkLst>
        <pc:docMk/>
      </pc:docMkLst>
      <pc:sldChg chg="delSp mod">
        <pc:chgData name="Janni Umeland" userId="8164d414-5af0-4bdc-87f2-f204e00029aa" providerId="ADAL" clId="{DEF605E0-9E56-4601-BDA8-0CFF70309F18}" dt="2022-02-17T11:57:54.989" v="0" actId="478"/>
        <pc:sldMkLst>
          <pc:docMk/>
          <pc:sldMk cId="1401688346" sldId="273"/>
        </pc:sldMkLst>
        <pc:spChg chg="del">
          <ac:chgData name="Janni Umeland" userId="8164d414-5af0-4bdc-87f2-f204e00029aa" providerId="ADAL" clId="{DEF605E0-9E56-4601-BDA8-0CFF70309F18}" dt="2022-02-17T11:57:54.989" v="0" actId="478"/>
          <ac:spMkLst>
            <pc:docMk/>
            <pc:sldMk cId="1401688346" sldId="273"/>
            <ac:spMk id="3" creationId="{3542910D-0F8C-461E-BEFD-D467119658E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B19AA-F785-DA42-9416-1A0DFD9152DF}" type="datetimeFigureOut">
              <a:rPr lang="sv-SE" smtClean="0"/>
              <a:t>2022-02-17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E747-4A48-D042-B0B2-F2383D87BC0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9187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8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Ljus_1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760B0385-377F-C64D-9E0E-522C232B3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79" y="365127"/>
            <a:ext cx="9561076" cy="1325563"/>
          </a:xfrm>
        </p:spPr>
        <p:txBody>
          <a:bodyPr anchor="t"/>
          <a:lstStyle>
            <a:lvl1pPr>
              <a:defRPr b="1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42F4C983-2BD8-E14E-B886-152D0361D4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727703" y="-1"/>
            <a:ext cx="1464298" cy="2318470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2F6E7E47-BFA3-7848-B9B5-586713476E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84923" y="2960977"/>
            <a:ext cx="1127636" cy="2235136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0DA714C5-1899-8647-BEAC-2E84120A86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274179" y="2676519"/>
            <a:ext cx="1127636" cy="1127636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846AA295-17DF-BE40-AF5D-1490140F742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35255" y="5196115"/>
            <a:ext cx="1995631" cy="1270443"/>
          </a:xfrm>
          <a:prstGeom prst="rect">
            <a:avLst/>
          </a:prstGeom>
        </p:spPr>
      </p:pic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A582C582-A7E3-DA42-AE09-4F582A6F37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638" y="5622925"/>
            <a:ext cx="5422901" cy="89058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Namn och titel</a:t>
            </a:r>
            <a:br>
              <a:rPr lang="sv-SE" dirty="0"/>
            </a:br>
            <a:r>
              <a:rPr lang="sv-S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3866416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 och innehåll">
    <p:bg>
      <p:bgPr>
        <a:solidFill>
          <a:srgbClr val="203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E708C9B7-7630-424B-9F32-3CCC746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78" y="365127"/>
            <a:ext cx="11549997" cy="1325563"/>
          </a:xfrm>
        </p:spPr>
        <p:txBody>
          <a:bodyPr anchor="t"/>
          <a:lstStyle>
            <a:lvl1pPr>
              <a:defRPr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E407B694-90C0-8D4B-BB43-462C6D4F1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179" y="1959992"/>
            <a:ext cx="11549996" cy="389216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D99BDCD0-4897-514C-8D63-141F90AA4E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1" y="6121163"/>
            <a:ext cx="470375" cy="470374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CE16731-C5F3-BA4E-A912-2D03F70D33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6376" y="6154738"/>
            <a:ext cx="426686" cy="42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21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Ljus Vä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D6E09C60-DCA3-274B-937D-A4879337EA7D}"/>
              </a:ext>
            </a:extLst>
          </p:cNvPr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sv-SE" sz="1350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04E84C9A-ABCA-0848-99B2-AD53569A1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78" y="1367447"/>
            <a:ext cx="5423237" cy="1302601"/>
          </a:xfrm>
        </p:spPr>
        <p:txBody>
          <a:bodyPr anchor="t"/>
          <a:lstStyle>
            <a:lvl1pPr>
              <a:defRPr b="1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4" name="Platshållare för bild 2">
            <a:extLst>
              <a:ext uri="{FF2B5EF4-FFF2-40B4-BE49-F238E27FC236}">
                <a16:creationId xmlns:a16="http://schemas.microsoft.com/office/drawing/2014/main" id="{0C7AF5A2-6A76-6246-AEF8-1484DBFC319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1"/>
            <a:ext cx="6096000" cy="6858000"/>
          </a:xfrm>
        </p:spPr>
        <p:txBody>
          <a:bodyPr/>
          <a:lstStyle>
            <a:lvl1pPr marL="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6607EFE-226F-2E46-833A-C0CCBB085D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239713"/>
            <a:ext cx="5422900" cy="51117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350"/>
            </a:lvl2pPr>
            <a:lvl3pPr marL="914400" indent="0">
              <a:buNone/>
              <a:defRPr sz="1350"/>
            </a:lvl3pPr>
            <a:lvl4pPr marL="1371600" indent="0">
              <a:buNone/>
              <a:defRPr sz="1350"/>
            </a:lvl4pPr>
            <a:lvl5pPr marL="1828800" indent="0">
              <a:buNone/>
              <a:defRPr sz="1350"/>
            </a:lvl5pPr>
          </a:lstStyle>
          <a:p>
            <a:pPr lvl="0"/>
            <a:r>
              <a:rPr lang="sv-SE" dirty="0"/>
              <a:t>Klicka här för att tagga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BF433C47-D7AB-1447-8E06-825BD63785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4514" y="2915710"/>
            <a:ext cx="5422903" cy="11271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F6A0599-1362-034B-A4FC-8FFABC5AF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6549" y="5310951"/>
            <a:ext cx="1127635" cy="112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04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Mörk vä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D6E09C60-DCA3-274B-937D-A4879337EA7D}"/>
              </a:ext>
            </a:extLst>
          </p:cNvPr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rgbClr val="203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sv-SE" sz="1350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04E84C9A-ABCA-0848-99B2-AD53569A1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78" y="1367447"/>
            <a:ext cx="5423237" cy="1330033"/>
          </a:xfrm>
        </p:spPr>
        <p:txBody>
          <a:bodyPr anchor="t"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4" name="Platshållare för bild 2">
            <a:extLst>
              <a:ext uri="{FF2B5EF4-FFF2-40B4-BE49-F238E27FC236}">
                <a16:creationId xmlns:a16="http://schemas.microsoft.com/office/drawing/2014/main" id="{0C7AF5A2-6A76-6246-AEF8-1484DBFC319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1"/>
            <a:ext cx="6096000" cy="6858000"/>
          </a:xfrm>
        </p:spPr>
        <p:txBody>
          <a:bodyPr/>
          <a:lstStyle>
            <a:lvl1pPr marL="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6607EFE-226F-2E46-833A-C0CCBB085D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239713"/>
            <a:ext cx="5422900" cy="51117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350"/>
            </a:lvl2pPr>
            <a:lvl3pPr marL="914400" indent="0">
              <a:buNone/>
              <a:defRPr sz="1350"/>
            </a:lvl3pPr>
            <a:lvl4pPr marL="1371600" indent="0">
              <a:buNone/>
              <a:defRPr sz="1350"/>
            </a:lvl4pPr>
            <a:lvl5pPr marL="1828800" indent="0">
              <a:buNone/>
              <a:defRPr sz="1350"/>
            </a:lvl5pPr>
          </a:lstStyle>
          <a:p>
            <a:pPr lvl="0"/>
            <a:r>
              <a:rPr lang="sv-SE" dirty="0"/>
              <a:t>Klicka här för att tagga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BF433C47-D7AB-1447-8E06-825BD63785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4514" y="2943142"/>
            <a:ext cx="5422903" cy="11271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0EE2CE5E-B5C0-A948-9563-97F6ACED8F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1616" y="5298330"/>
            <a:ext cx="1127635" cy="112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51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Ljus Hög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D6E09C60-DCA3-274B-937D-A4879337EA7D}"/>
              </a:ext>
            </a:extLst>
          </p:cNvPr>
          <p:cNvSpPr/>
          <p:nvPr userDrawn="1"/>
        </p:nvSpPr>
        <p:spPr>
          <a:xfrm>
            <a:off x="6096000" y="-1"/>
            <a:ext cx="6096000" cy="6858001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sv-SE" sz="1350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04E84C9A-ABCA-0848-99B2-AD53569A1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178" y="1367447"/>
            <a:ext cx="5423237" cy="1320889"/>
          </a:xfrm>
        </p:spPr>
        <p:txBody>
          <a:bodyPr anchor="t"/>
          <a:lstStyle>
            <a:lvl1pPr>
              <a:defRPr b="1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4" name="Platshållare för bild 2">
            <a:extLst>
              <a:ext uri="{FF2B5EF4-FFF2-40B4-BE49-F238E27FC236}">
                <a16:creationId xmlns:a16="http://schemas.microsoft.com/office/drawing/2014/main" id="{0C7AF5A2-6A76-6246-AEF8-1484DBFC319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6607EFE-226F-2E46-833A-C0CCBB085D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0638" y="239713"/>
            <a:ext cx="5422900" cy="51117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350"/>
            </a:lvl2pPr>
            <a:lvl3pPr marL="914400" indent="0">
              <a:buNone/>
              <a:defRPr sz="1350"/>
            </a:lvl3pPr>
            <a:lvl4pPr marL="1371600" indent="0">
              <a:buNone/>
              <a:defRPr sz="1350"/>
            </a:lvl4pPr>
            <a:lvl5pPr marL="1828800" indent="0">
              <a:buNone/>
              <a:defRPr sz="1350"/>
            </a:lvl5pPr>
          </a:lstStyle>
          <a:p>
            <a:pPr lvl="0"/>
            <a:r>
              <a:rPr lang="sv-SE" dirty="0"/>
              <a:t>Klicka här för att tagga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BF433C47-D7AB-1447-8E06-825BD63785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0514" y="2928659"/>
            <a:ext cx="5422903" cy="11271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F6A0599-1362-034B-A4FC-8FFABC5AF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52549" y="5310951"/>
            <a:ext cx="1127635" cy="112763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B4E3F925-0878-6A41-A3DB-A53391A442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6377" y="6154739"/>
            <a:ext cx="426685" cy="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26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Mörk Hög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D6E09C60-DCA3-274B-937D-A4879337EA7D}"/>
              </a:ext>
            </a:extLst>
          </p:cNvPr>
          <p:cNvSpPr/>
          <p:nvPr userDrawn="1"/>
        </p:nvSpPr>
        <p:spPr>
          <a:xfrm>
            <a:off x="6096000" y="-1"/>
            <a:ext cx="6096000" cy="6858001"/>
          </a:xfrm>
          <a:prstGeom prst="rect">
            <a:avLst/>
          </a:prstGeom>
          <a:solidFill>
            <a:srgbClr val="203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sv-SE" sz="1350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04E84C9A-ABCA-0848-99B2-AD53569A1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178" y="1367447"/>
            <a:ext cx="5423237" cy="1330033"/>
          </a:xfrm>
        </p:spPr>
        <p:txBody>
          <a:bodyPr anchor="t"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4" name="Platshållare för bild 2">
            <a:extLst>
              <a:ext uri="{FF2B5EF4-FFF2-40B4-BE49-F238E27FC236}">
                <a16:creationId xmlns:a16="http://schemas.microsoft.com/office/drawing/2014/main" id="{0C7AF5A2-6A76-6246-AEF8-1484DBFC319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6607EFE-226F-2E46-833A-C0CCBB085D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0638" y="239713"/>
            <a:ext cx="5422900" cy="51117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350"/>
            </a:lvl2pPr>
            <a:lvl3pPr marL="914400" indent="0">
              <a:buNone/>
              <a:defRPr sz="1350"/>
            </a:lvl3pPr>
            <a:lvl4pPr marL="1371600" indent="0">
              <a:buNone/>
              <a:defRPr sz="1350"/>
            </a:lvl4pPr>
            <a:lvl5pPr marL="1828800" indent="0">
              <a:buNone/>
              <a:defRPr sz="1350"/>
            </a:lvl5pPr>
          </a:lstStyle>
          <a:p>
            <a:pPr lvl="0"/>
            <a:r>
              <a:rPr lang="sv-SE" dirty="0"/>
              <a:t>Klicka här för att tagga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BF433C47-D7AB-1447-8E06-825BD63785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0514" y="2943142"/>
            <a:ext cx="5422903" cy="11271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0EE2CE5E-B5C0-A948-9563-97F6ACED8F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07616" y="5298330"/>
            <a:ext cx="1127635" cy="112763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FFD17424-746E-C445-8DE5-AEC69792E5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6376" y="6154738"/>
            <a:ext cx="426686" cy="42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62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8">
            <a:extLst>
              <a:ext uri="{FF2B5EF4-FFF2-40B4-BE49-F238E27FC236}">
                <a16:creationId xmlns:a16="http://schemas.microsoft.com/office/drawing/2014/main" id="{770572DC-0814-C542-9477-A54283D749A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05112" y="960002"/>
            <a:ext cx="2783033" cy="2848579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BC36C16F-E06D-1849-85C9-9EB42972309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28229" y="960002"/>
            <a:ext cx="2783033" cy="2848579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74230FC1-124D-014D-8FC3-51DBFCDB70C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51348" y="960002"/>
            <a:ext cx="2783033" cy="2848579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1" name="Platshållare för text 15">
            <a:extLst>
              <a:ext uri="{FF2B5EF4-FFF2-40B4-BE49-F238E27FC236}">
                <a16:creationId xmlns:a16="http://schemas.microsoft.com/office/drawing/2014/main" id="{A32038DF-921B-544A-97CE-6BDF95F8E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5112" y="4509138"/>
            <a:ext cx="2783033" cy="13721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sp>
        <p:nvSpPr>
          <p:cNvPr id="12" name="Platshållare för text 15">
            <a:extLst>
              <a:ext uri="{FF2B5EF4-FFF2-40B4-BE49-F238E27FC236}">
                <a16:creationId xmlns:a16="http://schemas.microsoft.com/office/drawing/2014/main" id="{A6D337F3-6BB0-2742-A6B2-207E1BA93C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8229" y="4509138"/>
            <a:ext cx="2783033" cy="13721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sp>
        <p:nvSpPr>
          <p:cNvPr id="13" name="Platshållare för text 15">
            <a:extLst>
              <a:ext uri="{FF2B5EF4-FFF2-40B4-BE49-F238E27FC236}">
                <a16:creationId xmlns:a16="http://schemas.microsoft.com/office/drawing/2014/main" id="{15CD71C4-CB0B-734E-A9EE-82DF308F3F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51348" y="4509138"/>
            <a:ext cx="2783033" cy="13721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sp>
        <p:nvSpPr>
          <p:cNvPr id="14" name="Platshållare för text 15">
            <a:extLst>
              <a:ext uri="{FF2B5EF4-FFF2-40B4-BE49-F238E27FC236}">
                <a16:creationId xmlns:a16="http://schemas.microsoft.com/office/drawing/2014/main" id="{355D51CA-01F9-5C4F-BA97-D2C49BDD1F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5112" y="4069751"/>
            <a:ext cx="2783033" cy="439387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5" name="Platshållare för text 15">
            <a:extLst>
              <a:ext uri="{FF2B5EF4-FFF2-40B4-BE49-F238E27FC236}">
                <a16:creationId xmlns:a16="http://schemas.microsoft.com/office/drawing/2014/main" id="{52DECDC0-3085-D348-8232-6AE82287143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28229" y="4069751"/>
            <a:ext cx="2783033" cy="439387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AEA633EF-189A-0943-9097-0AFE732989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51348" y="4069751"/>
            <a:ext cx="2783033" cy="439387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Rubrik</a:t>
            </a: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8FCD7215-2AEC-3C44-9D30-45CD8809FF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6377" y="6154739"/>
            <a:ext cx="426685" cy="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25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_Mörk">
    <p:bg>
      <p:bgPr>
        <a:solidFill>
          <a:srgbClr val="203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8">
            <a:extLst>
              <a:ext uri="{FF2B5EF4-FFF2-40B4-BE49-F238E27FC236}">
                <a16:creationId xmlns:a16="http://schemas.microsoft.com/office/drawing/2014/main" id="{770572DC-0814-C542-9477-A54283D749A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05112" y="960002"/>
            <a:ext cx="2783033" cy="2848579"/>
          </a:xfrm>
        </p:spPr>
        <p:txBody>
          <a:bodyPr/>
          <a:lstStyle>
            <a:lvl1pPr marL="0" indent="0">
              <a:buNone/>
              <a:defRPr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BC36C16F-E06D-1849-85C9-9EB42972309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28229" y="960002"/>
            <a:ext cx="2783033" cy="2848579"/>
          </a:xfrm>
        </p:spPr>
        <p:txBody>
          <a:bodyPr/>
          <a:lstStyle>
            <a:lvl1pPr marL="0" indent="0">
              <a:buNone/>
              <a:defRPr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74230FC1-124D-014D-8FC3-51DBFCDB70C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51348" y="960002"/>
            <a:ext cx="2783033" cy="2848579"/>
          </a:xfrm>
        </p:spPr>
        <p:txBody>
          <a:bodyPr/>
          <a:lstStyle>
            <a:lvl1pPr marL="0" indent="0">
              <a:buNone/>
              <a:defRPr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1" name="Platshållare för text 15">
            <a:extLst>
              <a:ext uri="{FF2B5EF4-FFF2-40B4-BE49-F238E27FC236}">
                <a16:creationId xmlns:a16="http://schemas.microsoft.com/office/drawing/2014/main" id="{A32038DF-921B-544A-97CE-6BDF95F8E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5112" y="4509138"/>
            <a:ext cx="2783033" cy="13721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sp>
        <p:nvSpPr>
          <p:cNvPr id="12" name="Platshållare för text 15">
            <a:extLst>
              <a:ext uri="{FF2B5EF4-FFF2-40B4-BE49-F238E27FC236}">
                <a16:creationId xmlns:a16="http://schemas.microsoft.com/office/drawing/2014/main" id="{A6D337F3-6BB0-2742-A6B2-207E1BA93C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8229" y="4509138"/>
            <a:ext cx="2783033" cy="13721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sp>
        <p:nvSpPr>
          <p:cNvPr id="13" name="Platshållare för text 15">
            <a:extLst>
              <a:ext uri="{FF2B5EF4-FFF2-40B4-BE49-F238E27FC236}">
                <a16:creationId xmlns:a16="http://schemas.microsoft.com/office/drawing/2014/main" id="{15CD71C4-CB0B-734E-A9EE-82DF308F3F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51348" y="4509138"/>
            <a:ext cx="2783033" cy="13721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sp>
        <p:nvSpPr>
          <p:cNvPr id="14" name="Platshållare för text 15">
            <a:extLst>
              <a:ext uri="{FF2B5EF4-FFF2-40B4-BE49-F238E27FC236}">
                <a16:creationId xmlns:a16="http://schemas.microsoft.com/office/drawing/2014/main" id="{355D51CA-01F9-5C4F-BA97-D2C49BDD1F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5112" y="4069751"/>
            <a:ext cx="2783033" cy="439387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5" name="Platshållare för text 15">
            <a:extLst>
              <a:ext uri="{FF2B5EF4-FFF2-40B4-BE49-F238E27FC236}">
                <a16:creationId xmlns:a16="http://schemas.microsoft.com/office/drawing/2014/main" id="{52DECDC0-3085-D348-8232-6AE82287143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28229" y="4069751"/>
            <a:ext cx="2783033" cy="439387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AEA633EF-189A-0943-9097-0AFE732989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51348" y="4069751"/>
            <a:ext cx="2783033" cy="439387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Rubrik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6B15C643-AAB5-5E4D-BA59-171B10281D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6376" y="6154738"/>
            <a:ext cx="426686" cy="42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85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a bilder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8">
            <a:extLst>
              <a:ext uri="{FF2B5EF4-FFF2-40B4-BE49-F238E27FC236}">
                <a16:creationId xmlns:a16="http://schemas.microsoft.com/office/drawing/2014/main" id="{770572DC-0814-C542-9477-A54283D749A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7762" y="1134932"/>
            <a:ext cx="1993193" cy="2040137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1" name="Platshållare för text 15">
            <a:extLst>
              <a:ext uri="{FF2B5EF4-FFF2-40B4-BE49-F238E27FC236}">
                <a16:creationId xmlns:a16="http://schemas.microsoft.com/office/drawing/2014/main" id="{A32038DF-921B-544A-97CE-6BDF95F8E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69939" y="1134931"/>
            <a:ext cx="2783033" cy="2040137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sp>
        <p:nvSpPr>
          <p:cNvPr id="14" name="Platshållare för bild 8">
            <a:extLst>
              <a:ext uri="{FF2B5EF4-FFF2-40B4-BE49-F238E27FC236}">
                <a16:creationId xmlns:a16="http://schemas.microsoft.com/office/drawing/2014/main" id="{93350B0B-FED2-644C-AD09-3C3668E8E99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67762" y="3665068"/>
            <a:ext cx="1993193" cy="2040137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5" name="Platshållare för text 15">
            <a:extLst>
              <a:ext uri="{FF2B5EF4-FFF2-40B4-BE49-F238E27FC236}">
                <a16:creationId xmlns:a16="http://schemas.microsoft.com/office/drawing/2014/main" id="{ED38764C-AA77-4C44-8109-AB75011AC5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69939" y="3682933"/>
            <a:ext cx="2783033" cy="202227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sp>
        <p:nvSpPr>
          <p:cNvPr id="16" name="Platshållare för bild 8">
            <a:extLst>
              <a:ext uri="{FF2B5EF4-FFF2-40B4-BE49-F238E27FC236}">
                <a16:creationId xmlns:a16="http://schemas.microsoft.com/office/drawing/2014/main" id="{A000ABF8-CA50-CA40-83AA-1B7C5864246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84982" y="1134932"/>
            <a:ext cx="1993193" cy="2040137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7" name="Platshållare för text 15">
            <a:extLst>
              <a:ext uri="{FF2B5EF4-FFF2-40B4-BE49-F238E27FC236}">
                <a16:creationId xmlns:a16="http://schemas.microsoft.com/office/drawing/2014/main" id="{95B3ED37-849A-674F-8393-7A1BAD7CA8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87159" y="1134931"/>
            <a:ext cx="2783033" cy="2040137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sp>
        <p:nvSpPr>
          <p:cNvPr id="18" name="Platshållare för bild 8">
            <a:extLst>
              <a:ext uri="{FF2B5EF4-FFF2-40B4-BE49-F238E27FC236}">
                <a16:creationId xmlns:a16="http://schemas.microsoft.com/office/drawing/2014/main" id="{7E2DF5CC-90AD-454E-BC74-A79FBEE4DAE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484982" y="3665068"/>
            <a:ext cx="1993193" cy="2040137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9" name="Platshållare för text 15">
            <a:extLst>
              <a:ext uri="{FF2B5EF4-FFF2-40B4-BE49-F238E27FC236}">
                <a16:creationId xmlns:a16="http://schemas.microsoft.com/office/drawing/2014/main" id="{1DB6DEBE-EB3F-9142-A7AC-395B8277A4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87159" y="3665068"/>
            <a:ext cx="2783033" cy="2040136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012B2ED8-260E-E943-8DF7-F87E901712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6377" y="6154739"/>
            <a:ext cx="426685" cy="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94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a bilder_Mörk">
    <p:bg>
      <p:bgPr>
        <a:solidFill>
          <a:srgbClr val="203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8">
            <a:extLst>
              <a:ext uri="{FF2B5EF4-FFF2-40B4-BE49-F238E27FC236}">
                <a16:creationId xmlns:a16="http://schemas.microsoft.com/office/drawing/2014/main" id="{770572DC-0814-C542-9477-A54283D749A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7762" y="1134932"/>
            <a:ext cx="1993193" cy="2040137"/>
          </a:xfrm>
        </p:spPr>
        <p:txBody>
          <a:bodyPr/>
          <a:lstStyle>
            <a:lvl1pPr marL="0" indent="0">
              <a:buNone/>
              <a:defRPr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1" name="Platshållare för text 15">
            <a:extLst>
              <a:ext uri="{FF2B5EF4-FFF2-40B4-BE49-F238E27FC236}">
                <a16:creationId xmlns:a16="http://schemas.microsoft.com/office/drawing/2014/main" id="{A32038DF-921B-544A-97CE-6BDF95F8E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69939" y="1134931"/>
            <a:ext cx="2783033" cy="2040137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sp>
        <p:nvSpPr>
          <p:cNvPr id="14" name="Platshållare för bild 8">
            <a:extLst>
              <a:ext uri="{FF2B5EF4-FFF2-40B4-BE49-F238E27FC236}">
                <a16:creationId xmlns:a16="http://schemas.microsoft.com/office/drawing/2014/main" id="{93350B0B-FED2-644C-AD09-3C3668E8E99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67762" y="3665068"/>
            <a:ext cx="1993193" cy="2040137"/>
          </a:xfrm>
        </p:spPr>
        <p:txBody>
          <a:bodyPr/>
          <a:lstStyle>
            <a:lvl1pPr marL="0" indent="0">
              <a:buNone/>
              <a:defRPr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5" name="Platshållare för text 15">
            <a:extLst>
              <a:ext uri="{FF2B5EF4-FFF2-40B4-BE49-F238E27FC236}">
                <a16:creationId xmlns:a16="http://schemas.microsoft.com/office/drawing/2014/main" id="{ED38764C-AA77-4C44-8109-AB75011AC5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69939" y="3682933"/>
            <a:ext cx="2783033" cy="202227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sp>
        <p:nvSpPr>
          <p:cNvPr id="16" name="Platshållare för bild 8">
            <a:extLst>
              <a:ext uri="{FF2B5EF4-FFF2-40B4-BE49-F238E27FC236}">
                <a16:creationId xmlns:a16="http://schemas.microsoft.com/office/drawing/2014/main" id="{A000ABF8-CA50-CA40-83AA-1B7C5864246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84982" y="1134932"/>
            <a:ext cx="1993193" cy="2040137"/>
          </a:xfrm>
        </p:spPr>
        <p:txBody>
          <a:bodyPr/>
          <a:lstStyle>
            <a:lvl1pPr marL="0" indent="0">
              <a:buNone/>
              <a:defRPr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7" name="Platshållare för text 15">
            <a:extLst>
              <a:ext uri="{FF2B5EF4-FFF2-40B4-BE49-F238E27FC236}">
                <a16:creationId xmlns:a16="http://schemas.microsoft.com/office/drawing/2014/main" id="{95B3ED37-849A-674F-8393-7A1BAD7CA8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87159" y="1134931"/>
            <a:ext cx="2783033" cy="2040137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sp>
        <p:nvSpPr>
          <p:cNvPr id="18" name="Platshållare för bild 8">
            <a:extLst>
              <a:ext uri="{FF2B5EF4-FFF2-40B4-BE49-F238E27FC236}">
                <a16:creationId xmlns:a16="http://schemas.microsoft.com/office/drawing/2014/main" id="{7E2DF5CC-90AD-454E-BC74-A79FBEE4DAE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484982" y="3665068"/>
            <a:ext cx="1993193" cy="2040137"/>
          </a:xfrm>
        </p:spPr>
        <p:txBody>
          <a:bodyPr/>
          <a:lstStyle>
            <a:lvl1pPr marL="0" indent="0">
              <a:buNone/>
              <a:defRPr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9" name="Platshållare för text 15">
            <a:extLst>
              <a:ext uri="{FF2B5EF4-FFF2-40B4-BE49-F238E27FC236}">
                <a16:creationId xmlns:a16="http://schemas.microsoft.com/office/drawing/2014/main" id="{1DB6DEBE-EB3F-9142-A7AC-395B8277A4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87159" y="3665068"/>
            <a:ext cx="2783033" cy="2040136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49961EDF-20B2-AF4C-BDC5-BE1B7AD3AE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6376" y="6154738"/>
            <a:ext cx="426686" cy="42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17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id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BC36C16F-E06D-1849-85C9-9EB42972309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82026"/>
            <a:ext cx="2783033" cy="3046971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5" name="Platshållare för bild 8">
            <a:extLst>
              <a:ext uri="{FF2B5EF4-FFF2-40B4-BE49-F238E27FC236}">
                <a16:creationId xmlns:a16="http://schemas.microsoft.com/office/drawing/2014/main" id="{54FD9126-9D0E-BC49-8823-3C2BA0B26DD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787589" y="382026"/>
            <a:ext cx="2783033" cy="3046971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6" name="Platshållare för bild 8">
            <a:extLst>
              <a:ext uri="{FF2B5EF4-FFF2-40B4-BE49-F238E27FC236}">
                <a16:creationId xmlns:a16="http://schemas.microsoft.com/office/drawing/2014/main" id="{D6956AE0-7CCE-074F-AD40-80D9DD5A98F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28998"/>
            <a:ext cx="2783033" cy="3078333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7" name="Platshållare för bild 8">
            <a:extLst>
              <a:ext uri="{FF2B5EF4-FFF2-40B4-BE49-F238E27FC236}">
                <a16:creationId xmlns:a16="http://schemas.microsoft.com/office/drawing/2014/main" id="{AD09FF9E-9D9A-024D-8C7F-A9E5CC8F6A5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87589" y="3429000"/>
            <a:ext cx="2783033" cy="3078332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425E06E8-3EB2-804E-8829-102A9A45B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937" y="373148"/>
            <a:ext cx="5423237" cy="1355068"/>
          </a:xfrm>
        </p:spPr>
        <p:txBody>
          <a:bodyPr anchor="t"/>
          <a:lstStyle>
            <a:lvl1pPr>
              <a:defRPr b="1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21" name="Platshållare för text 15">
            <a:extLst>
              <a:ext uri="{FF2B5EF4-FFF2-40B4-BE49-F238E27FC236}">
                <a16:creationId xmlns:a16="http://schemas.microsoft.com/office/drawing/2014/main" id="{1511182F-D62D-DE4C-A6CB-B75D818139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1273" y="1974206"/>
            <a:ext cx="5422903" cy="11271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A5122EE3-0081-BC4E-9F67-F3B83CCC17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6377" y="6154739"/>
            <a:ext cx="426685" cy="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Ljus_2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">
            <a:extLst>
              <a:ext uri="{FF2B5EF4-FFF2-40B4-BE49-F238E27FC236}">
                <a16:creationId xmlns:a16="http://schemas.microsoft.com/office/drawing/2014/main" id="{DCCE6EC5-468D-AF42-8150-01CD5E95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79" y="365127"/>
            <a:ext cx="10515600" cy="1325563"/>
          </a:xfrm>
        </p:spPr>
        <p:txBody>
          <a:bodyPr anchor="t"/>
          <a:lstStyle>
            <a:lvl1pPr>
              <a:defRPr b="1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8" name="Platshållare för text 4">
            <a:extLst>
              <a:ext uri="{FF2B5EF4-FFF2-40B4-BE49-F238E27FC236}">
                <a16:creationId xmlns:a16="http://schemas.microsoft.com/office/drawing/2014/main" id="{5EA020B2-83CC-3D4B-BE42-42D22DE28C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638" y="5622925"/>
            <a:ext cx="5422901" cy="89058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Namn och titel</a:t>
            </a:r>
            <a:br>
              <a:rPr lang="sv-SE" dirty="0"/>
            </a:br>
            <a:r>
              <a:rPr lang="sv-SE" dirty="0"/>
              <a:t>Datum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4CEC105-6DE8-9644-AFF3-57D0EE550B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5255" y="5196115"/>
            <a:ext cx="1995631" cy="1270443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960B46A6-EECC-6349-9287-9C598C2F9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101159" y="2529375"/>
            <a:ext cx="1127635" cy="1127635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C2902274-BB53-084C-BDB0-2BA9ED7619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95646" y="3093193"/>
            <a:ext cx="1136333" cy="227266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FE2BE02E-F29C-C049-9376-4D5361652F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59314" y="1975622"/>
            <a:ext cx="1127636" cy="223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33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id_Mörk">
    <p:bg>
      <p:bgPr>
        <a:solidFill>
          <a:srgbClr val="203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BC36C16F-E06D-1849-85C9-9EB42972309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82026"/>
            <a:ext cx="2783033" cy="3046971"/>
          </a:xfrm>
        </p:spPr>
        <p:txBody>
          <a:bodyPr/>
          <a:lstStyle>
            <a:lvl1pPr marL="0" indent="0">
              <a:buNone/>
              <a:defRPr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5" name="Platshållare för bild 8">
            <a:extLst>
              <a:ext uri="{FF2B5EF4-FFF2-40B4-BE49-F238E27FC236}">
                <a16:creationId xmlns:a16="http://schemas.microsoft.com/office/drawing/2014/main" id="{54FD9126-9D0E-BC49-8823-3C2BA0B26DD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787589" y="382026"/>
            <a:ext cx="2783033" cy="3046971"/>
          </a:xfrm>
        </p:spPr>
        <p:txBody>
          <a:bodyPr/>
          <a:lstStyle>
            <a:lvl1pPr marL="0" indent="0">
              <a:buNone/>
              <a:defRPr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6" name="Platshållare för bild 8">
            <a:extLst>
              <a:ext uri="{FF2B5EF4-FFF2-40B4-BE49-F238E27FC236}">
                <a16:creationId xmlns:a16="http://schemas.microsoft.com/office/drawing/2014/main" id="{D6956AE0-7CCE-074F-AD40-80D9DD5A98F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28998"/>
            <a:ext cx="2783033" cy="3078333"/>
          </a:xfrm>
        </p:spPr>
        <p:txBody>
          <a:bodyPr/>
          <a:lstStyle>
            <a:lvl1pPr marL="0" indent="0">
              <a:buNone/>
              <a:defRPr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7" name="Platshållare för bild 8">
            <a:extLst>
              <a:ext uri="{FF2B5EF4-FFF2-40B4-BE49-F238E27FC236}">
                <a16:creationId xmlns:a16="http://schemas.microsoft.com/office/drawing/2014/main" id="{AD09FF9E-9D9A-024D-8C7F-A9E5CC8F6A5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87589" y="3429000"/>
            <a:ext cx="2783033" cy="3078332"/>
          </a:xfrm>
        </p:spPr>
        <p:txBody>
          <a:bodyPr/>
          <a:lstStyle>
            <a:lvl1pPr marL="0" indent="0">
              <a:buNone/>
              <a:defRPr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425E06E8-3EB2-804E-8829-102A9A45B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937" y="373148"/>
            <a:ext cx="5423237" cy="1327636"/>
          </a:xfrm>
        </p:spPr>
        <p:txBody>
          <a:bodyPr anchor="t"/>
          <a:lstStyle>
            <a:lvl1pPr>
              <a:defRPr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21" name="Platshållare för text 15">
            <a:extLst>
              <a:ext uri="{FF2B5EF4-FFF2-40B4-BE49-F238E27FC236}">
                <a16:creationId xmlns:a16="http://schemas.microsoft.com/office/drawing/2014/main" id="{1511182F-D62D-DE4C-A6CB-B75D818139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1273" y="1992494"/>
            <a:ext cx="5422903" cy="11271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7EB9C5CB-3D83-5249-BF0A-1E158943F6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6376" y="6154738"/>
            <a:ext cx="426686" cy="42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15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Ljus_Ingen graf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D6E09C60-DCA3-274B-937D-A4879337EA7D}"/>
              </a:ext>
            </a:extLst>
          </p:cNvPr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sv-SE" sz="1350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04E84C9A-ABCA-0848-99B2-AD53569A1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78" y="1367447"/>
            <a:ext cx="5423237" cy="1348321"/>
          </a:xfrm>
        </p:spPr>
        <p:txBody>
          <a:bodyPr anchor="t"/>
          <a:lstStyle>
            <a:lvl1pPr>
              <a:defRPr b="1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4" name="Platshållare för bild 2">
            <a:extLst>
              <a:ext uri="{FF2B5EF4-FFF2-40B4-BE49-F238E27FC236}">
                <a16:creationId xmlns:a16="http://schemas.microsoft.com/office/drawing/2014/main" id="{0C7AF5A2-6A76-6246-AEF8-1484DBFC319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1"/>
            <a:ext cx="6096000" cy="6858000"/>
          </a:xfrm>
        </p:spPr>
        <p:txBody>
          <a:bodyPr/>
          <a:lstStyle>
            <a:lvl1pPr marL="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BF433C47-D7AB-1447-8E06-825BD63785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4512" y="2937803"/>
            <a:ext cx="5422903" cy="11271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</p:spTree>
    <p:extLst>
      <p:ext uri="{BB962C8B-B14F-4D97-AF65-F5344CB8AC3E}">
        <p14:creationId xmlns:p14="http://schemas.microsoft.com/office/powerpoint/2010/main" val="2617295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Mörk_Ingen graf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D6E09C60-DCA3-274B-937D-A4879337EA7D}"/>
              </a:ext>
            </a:extLst>
          </p:cNvPr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rgbClr val="203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sv-SE" sz="1350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04E84C9A-ABCA-0848-99B2-AD53569A1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78" y="1367447"/>
            <a:ext cx="5423237" cy="1366609"/>
          </a:xfrm>
        </p:spPr>
        <p:txBody>
          <a:bodyPr anchor="t"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4" name="Platshållare för bild 2">
            <a:extLst>
              <a:ext uri="{FF2B5EF4-FFF2-40B4-BE49-F238E27FC236}">
                <a16:creationId xmlns:a16="http://schemas.microsoft.com/office/drawing/2014/main" id="{0C7AF5A2-6A76-6246-AEF8-1484DBFC319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1"/>
            <a:ext cx="6096000" cy="6858000"/>
          </a:xfrm>
        </p:spPr>
        <p:txBody>
          <a:bodyPr/>
          <a:lstStyle>
            <a:lvl1pPr marL="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BF433C47-D7AB-1447-8E06-825BD63785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4514" y="2996820"/>
            <a:ext cx="5422903" cy="11271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</p:spTree>
    <p:extLst>
      <p:ext uri="{BB962C8B-B14F-4D97-AF65-F5344CB8AC3E}">
        <p14:creationId xmlns:p14="http://schemas.microsoft.com/office/powerpoint/2010/main" val="2469257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rubrik ljus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2">
            <a:extLst>
              <a:ext uri="{FF2B5EF4-FFF2-40B4-BE49-F238E27FC236}">
                <a16:creationId xmlns:a16="http://schemas.microsoft.com/office/drawing/2014/main" id="{86DD1DB4-CD7D-E243-915F-C19F220FD1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4989249"/>
          </a:xfrm>
        </p:spPr>
        <p:txBody>
          <a:bodyPr/>
          <a:lstStyle>
            <a:lvl1pPr marL="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04E84C9A-ABCA-0848-99B2-AD53569A1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78" y="5220357"/>
            <a:ext cx="9295950" cy="1357997"/>
          </a:xfrm>
        </p:spPr>
        <p:txBody>
          <a:bodyPr anchor="t"/>
          <a:lstStyle>
            <a:lvl1pPr>
              <a:defRPr b="1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3BD5187-4871-1D41-A215-641751525A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6377" y="6154739"/>
            <a:ext cx="426685" cy="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48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rubrik mörk">
    <p:bg>
      <p:bgPr>
        <a:solidFill>
          <a:srgbClr val="203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2">
            <a:extLst>
              <a:ext uri="{FF2B5EF4-FFF2-40B4-BE49-F238E27FC236}">
                <a16:creationId xmlns:a16="http://schemas.microsoft.com/office/drawing/2014/main" id="{86DD1DB4-CD7D-E243-915F-C19F220FD1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498924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04E84C9A-ABCA-0848-99B2-AD53569A1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78" y="5220357"/>
            <a:ext cx="9295950" cy="1357997"/>
          </a:xfrm>
        </p:spPr>
        <p:txBody>
          <a:bodyPr anchor="t"/>
          <a:lstStyle>
            <a:lvl1pPr>
              <a:defRPr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58E1B33-84DA-5947-BBF0-5694CF8BA3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6376" y="6154738"/>
            <a:ext cx="426686" cy="42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3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och rubrik Ljus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04E84C9A-ABCA-0848-99B2-AD53569A1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78" y="5220357"/>
            <a:ext cx="9295950" cy="1357997"/>
          </a:xfrm>
        </p:spPr>
        <p:txBody>
          <a:bodyPr anchor="t"/>
          <a:lstStyle>
            <a:lvl1pPr>
              <a:defRPr b="1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F5871BBC-B8BB-1447-A773-C8B1124274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47685" y="-1"/>
            <a:ext cx="4044316" cy="4989249"/>
          </a:xfrm>
        </p:spPr>
        <p:txBody>
          <a:bodyPr/>
          <a:lstStyle>
            <a:lvl1pPr marL="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5" name="Platshållare för bild 2">
            <a:extLst>
              <a:ext uri="{FF2B5EF4-FFF2-40B4-BE49-F238E27FC236}">
                <a16:creationId xmlns:a16="http://schemas.microsoft.com/office/drawing/2014/main" id="{EC3FA491-012A-8F4D-8D4F-D5CDFE1787C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635" y="-1"/>
            <a:ext cx="4094480" cy="4989249"/>
          </a:xfrm>
        </p:spPr>
        <p:txBody>
          <a:bodyPr/>
          <a:lstStyle>
            <a:lvl1pPr marL="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6" name="Platshållare för bild 2">
            <a:extLst>
              <a:ext uri="{FF2B5EF4-FFF2-40B4-BE49-F238E27FC236}">
                <a16:creationId xmlns:a16="http://schemas.microsoft.com/office/drawing/2014/main" id="{30DE24FE-A6D8-E140-BDEE-C06FA71E6F2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93845" y="-1"/>
            <a:ext cx="4053840" cy="4989249"/>
          </a:xfrm>
        </p:spPr>
        <p:txBody>
          <a:bodyPr/>
          <a:lstStyle>
            <a:lvl1pPr marL="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C3CBCCDE-7DE2-044D-8BE9-C5FF6D3A8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6377" y="6154739"/>
            <a:ext cx="426685" cy="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0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och rubrik mörk">
    <p:bg>
      <p:bgPr>
        <a:solidFill>
          <a:srgbClr val="203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04E84C9A-ABCA-0848-99B2-AD53569A1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78" y="5220357"/>
            <a:ext cx="9295950" cy="1357997"/>
          </a:xfrm>
        </p:spPr>
        <p:txBody>
          <a:bodyPr anchor="t"/>
          <a:lstStyle>
            <a:lvl1pPr>
              <a:defRPr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F5871BBC-B8BB-1447-A773-C8B1124274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47685" y="-1"/>
            <a:ext cx="4044316" cy="498924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5" name="Platshållare för bild 2">
            <a:extLst>
              <a:ext uri="{FF2B5EF4-FFF2-40B4-BE49-F238E27FC236}">
                <a16:creationId xmlns:a16="http://schemas.microsoft.com/office/drawing/2014/main" id="{EC3FA491-012A-8F4D-8D4F-D5CDFE1787C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635" y="-1"/>
            <a:ext cx="4094480" cy="498924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16" name="Platshållare för bild 2">
            <a:extLst>
              <a:ext uri="{FF2B5EF4-FFF2-40B4-BE49-F238E27FC236}">
                <a16:creationId xmlns:a16="http://schemas.microsoft.com/office/drawing/2014/main" id="{30DE24FE-A6D8-E140-BDEE-C06FA71E6F2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93845" y="-1"/>
            <a:ext cx="4053840" cy="498924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47F7278-BD9B-CB4F-886E-25F2C982F0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6376" y="6154738"/>
            <a:ext cx="426686" cy="42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74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och innehåll ljus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8">
            <a:extLst>
              <a:ext uri="{FF2B5EF4-FFF2-40B4-BE49-F238E27FC236}">
                <a16:creationId xmlns:a16="http://schemas.microsoft.com/office/drawing/2014/main" id="{934D92A3-23E9-FC41-B65D-6B4ECB5C3DB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286"/>
            <a:ext cx="12192000" cy="3428714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6" name="Platshållare för text 15">
            <a:extLst>
              <a:ext uri="{FF2B5EF4-FFF2-40B4-BE49-F238E27FC236}">
                <a16:creationId xmlns:a16="http://schemas.microsoft.com/office/drawing/2014/main" id="{7A88D991-A033-5D40-8F2C-D8A3E8AE60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6260" y="4362138"/>
            <a:ext cx="2783033" cy="153989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sp>
        <p:nvSpPr>
          <p:cNvPr id="7" name="Platshållare för text 15">
            <a:extLst>
              <a:ext uri="{FF2B5EF4-FFF2-40B4-BE49-F238E27FC236}">
                <a16:creationId xmlns:a16="http://schemas.microsoft.com/office/drawing/2014/main" id="{37947F83-D552-B849-85A1-AEACDA3A7D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04483" y="4362138"/>
            <a:ext cx="2783033" cy="153989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sp>
        <p:nvSpPr>
          <p:cNvPr id="8" name="Platshållare för text 15">
            <a:extLst>
              <a:ext uri="{FF2B5EF4-FFF2-40B4-BE49-F238E27FC236}">
                <a16:creationId xmlns:a16="http://schemas.microsoft.com/office/drawing/2014/main" id="{3A5F68C7-F94E-6A46-B71D-AF85E501CE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02706" y="4362137"/>
            <a:ext cx="2783033" cy="153989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sp>
        <p:nvSpPr>
          <p:cNvPr id="9" name="Platshållare för text 15">
            <a:extLst>
              <a:ext uri="{FF2B5EF4-FFF2-40B4-BE49-F238E27FC236}">
                <a16:creationId xmlns:a16="http://schemas.microsoft.com/office/drawing/2014/main" id="{90BB6A4E-52C7-5E4D-975E-AB91C2124BD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06260" y="3934626"/>
            <a:ext cx="2783033" cy="427511"/>
          </a:xfrm>
        </p:spPr>
        <p:txBody>
          <a:bodyPr anchor="t">
            <a:noAutofit/>
          </a:bodyPr>
          <a:lstStyle>
            <a:lvl1pPr marL="0" indent="0">
              <a:buNone/>
              <a:defRPr sz="2400" b="1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0" name="Platshållare för text 15">
            <a:extLst>
              <a:ext uri="{FF2B5EF4-FFF2-40B4-BE49-F238E27FC236}">
                <a16:creationId xmlns:a16="http://schemas.microsoft.com/office/drawing/2014/main" id="{4D005376-DBA8-F647-987A-9B03851BE5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04483" y="3934626"/>
            <a:ext cx="2783033" cy="427511"/>
          </a:xfrm>
        </p:spPr>
        <p:txBody>
          <a:bodyPr anchor="t">
            <a:noAutofit/>
          </a:bodyPr>
          <a:lstStyle>
            <a:lvl1pPr marL="0" indent="0">
              <a:buNone/>
              <a:defRPr sz="2400" b="1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1" name="Platshållare för text 15">
            <a:extLst>
              <a:ext uri="{FF2B5EF4-FFF2-40B4-BE49-F238E27FC236}">
                <a16:creationId xmlns:a16="http://schemas.microsoft.com/office/drawing/2014/main" id="{2B260FA9-33DE-7F41-9C09-499BA50A36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02707" y="3934626"/>
            <a:ext cx="2783033" cy="427511"/>
          </a:xfrm>
        </p:spPr>
        <p:txBody>
          <a:bodyPr anchor="t">
            <a:noAutofit/>
          </a:bodyPr>
          <a:lstStyle>
            <a:lvl1pPr marL="0" indent="0">
              <a:buNone/>
              <a:defRPr sz="2400" b="1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Rubrik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F7175621-500B-F442-A3CE-11617D37B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6377" y="6154739"/>
            <a:ext cx="426685" cy="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44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och innehåll mörk">
    <p:bg>
      <p:bgPr>
        <a:solidFill>
          <a:srgbClr val="203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8">
            <a:extLst>
              <a:ext uri="{FF2B5EF4-FFF2-40B4-BE49-F238E27FC236}">
                <a16:creationId xmlns:a16="http://schemas.microsoft.com/office/drawing/2014/main" id="{934D92A3-23E9-FC41-B65D-6B4ECB5C3DB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286"/>
            <a:ext cx="12192000" cy="3428714"/>
          </a:xfrm>
        </p:spPr>
        <p:txBody>
          <a:bodyPr/>
          <a:lstStyle>
            <a:lvl1pPr marL="0" indent="0">
              <a:buNone/>
              <a:defRPr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6" name="Platshållare för text 15">
            <a:extLst>
              <a:ext uri="{FF2B5EF4-FFF2-40B4-BE49-F238E27FC236}">
                <a16:creationId xmlns:a16="http://schemas.microsoft.com/office/drawing/2014/main" id="{7A88D991-A033-5D40-8F2C-D8A3E8AE60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6260" y="4362138"/>
            <a:ext cx="2783033" cy="153989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sp>
        <p:nvSpPr>
          <p:cNvPr id="7" name="Platshållare för text 15">
            <a:extLst>
              <a:ext uri="{FF2B5EF4-FFF2-40B4-BE49-F238E27FC236}">
                <a16:creationId xmlns:a16="http://schemas.microsoft.com/office/drawing/2014/main" id="{37947F83-D552-B849-85A1-AEACDA3A7D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04483" y="4362138"/>
            <a:ext cx="2783033" cy="153989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sp>
        <p:nvSpPr>
          <p:cNvPr id="8" name="Platshållare för text 15">
            <a:extLst>
              <a:ext uri="{FF2B5EF4-FFF2-40B4-BE49-F238E27FC236}">
                <a16:creationId xmlns:a16="http://schemas.microsoft.com/office/drawing/2014/main" id="{3A5F68C7-F94E-6A46-B71D-AF85E501CE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02706" y="4362137"/>
            <a:ext cx="2783033" cy="153989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Klicka här för brödtext</a:t>
            </a:r>
          </a:p>
        </p:txBody>
      </p:sp>
      <p:sp>
        <p:nvSpPr>
          <p:cNvPr id="9" name="Platshållare för text 15">
            <a:extLst>
              <a:ext uri="{FF2B5EF4-FFF2-40B4-BE49-F238E27FC236}">
                <a16:creationId xmlns:a16="http://schemas.microsoft.com/office/drawing/2014/main" id="{90BB6A4E-52C7-5E4D-975E-AB91C2124BD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06260" y="3934626"/>
            <a:ext cx="2783033" cy="427511"/>
          </a:xfrm>
        </p:spPr>
        <p:txBody>
          <a:bodyPr anchor="t">
            <a:noAutofit/>
          </a:bodyPr>
          <a:lstStyle>
            <a:lvl1pPr marL="0" indent="0">
              <a:buNone/>
              <a:defRPr sz="2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0" name="Platshållare för text 15">
            <a:extLst>
              <a:ext uri="{FF2B5EF4-FFF2-40B4-BE49-F238E27FC236}">
                <a16:creationId xmlns:a16="http://schemas.microsoft.com/office/drawing/2014/main" id="{4D005376-DBA8-F647-987A-9B03851BE5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04483" y="3934626"/>
            <a:ext cx="2783033" cy="427511"/>
          </a:xfrm>
        </p:spPr>
        <p:txBody>
          <a:bodyPr anchor="t">
            <a:noAutofit/>
          </a:bodyPr>
          <a:lstStyle>
            <a:lvl1pPr marL="0" indent="0">
              <a:buNone/>
              <a:defRPr sz="2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1" name="Platshållare för text 15">
            <a:extLst>
              <a:ext uri="{FF2B5EF4-FFF2-40B4-BE49-F238E27FC236}">
                <a16:creationId xmlns:a16="http://schemas.microsoft.com/office/drawing/2014/main" id="{2B260FA9-33DE-7F41-9C09-499BA50A36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02707" y="3934626"/>
            <a:ext cx="2783033" cy="427511"/>
          </a:xfrm>
        </p:spPr>
        <p:txBody>
          <a:bodyPr anchor="t">
            <a:noAutofit/>
          </a:bodyPr>
          <a:lstStyle>
            <a:lvl1pPr marL="0" indent="0">
              <a:buNone/>
              <a:defRPr sz="2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Rubrik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B48D6C5F-B203-8E4C-9705-0FD074748C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6376" y="6154738"/>
            <a:ext cx="426686" cy="42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49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8">
            <a:extLst>
              <a:ext uri="{FF2B5EF4-FFF2-40B4-BE49-F238E27FC236}">
                <a16:creationId xmlns:a16="http://schemas.microsoft.com/office/drawing/2014/main" id="{934D92A3-23E9-FC41-B65D-6B4ECB5C3DB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286"/>
            <a:ext cx="12192000" cy="6857714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572E485-58DA-3044-B1A0-14D025479B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6377" y="6154739"/>
            <a:ext cx="426685" cy="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0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Mörk_1">
    <p:bg>
      <p:bgPr>
        <a:solidFill>
          <a:srgbClr val="203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56B470D6-1D84-C048-A9E8-021B93178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79" y="365127"/>
            <a:ext cx="9855473" cy="1325563"/>
          </a:xfrm>
          <a:noFill/>
        </p:spPr>
        <p:txBody>
          <a:bodyPr anchor="t"/>
          <a:lstStyle>
            <a:lvl1pPr>
              <a:defRPr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90903ED9-7349-4A4C-BB5E-A60441DEEB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6499" y="5196113"/>
            <a:ext cx="1974672" cy="1257100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F43EF115-71DF-9842-997B-5811BFF8AA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10737987" y="0"/>
            <a:ext cx="1464298" cy="231847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D1A93F3A-BEFD-6240-A6C1-8AD990ECC8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96077" y="3887030"/>
            <a:ext cx="1127635" cy="1127635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9782980B-AAA0-8444-82DA-C82604CCD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51347" y="2391792"/>
            <a:ext cx="1127635" cy="1127635"/>
          </a:xfrm>
          <a:prstGeom prst="rect">
            <a:avLst/>
          </a:prstGeom>
        </p:spPr>
      </p:pic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C2A7EA99-8270-F846-9746-37260145C7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638" y="5622925"/>
            <a:ext cx="5422901" cy="89058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Namn och titel</a:t>
            </a:r>
            <a:br>
              <a:rPr lang="sv-SE" dirty="0"/>
            </a:br>
            <a:r>
              <a:rPr lang="sv-S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3415144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örk">
    <p:bg>
      <p:bgPr>
        <a:solidFill>
          <a:srgbClr val="203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62B26CFA-6F20-194A-9ED0-917B0CE58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6376" y="6154738"/>
            <a:ext cx="426686" cy="42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71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Ljus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3C8CE3C-C92B-3D40-BA3F-0367F16AD7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6377" y="6154739"/>
            <a:ext cx="426685" cy="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947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spel, ritning&#10;&#10;Automatiskt genererad beskrivning">
            <a:extLst>
              <a:ext uri="{FF2B5EF4-FFF2-40B4-BE49-F238E27FC236}">
                <a16:creationId xmlns:a16="http://schemas.microsoft.com/office/drawing/2014/main" id="{3FFF7CB9-700B-D644-9764-95B7C29574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8288"/>
            <a:ext cx="12192000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27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ritning, tecken, dator, enhet&#10;&#10;Automatiskt genererad beskrivning">
            <a:extLst>
              <a:ext uri="{FF2B5EF4-FFF2-40B4-BE49-F238E27FC236}">
                <a16:creationId xmlns:a16="http://schemas.microsoft.com/office/drawing/2014/main" id="{B3A3FA42-0C93-9D4A-8E14-113986B591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4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Mörk_2">
    <p:bg>
      <p:bgPr>
        <a:solidFill>
          <a:srgbClr val="203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">
            <a:extLst>
              <a:ext uri="{FF2B5EF4-FFF2-40B4-BE49-F238E27FC236}">
                <a16:creationId xmlns:a16="http://schemas.microsoft.com/office/drawing/2014/main" id="{BCE799B5-407B-A445-8207-2C5E89116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79" y="365127"/>
            <a:ext cx="10067959" cy="1325563"/>
          </a:xfrm>
          <a:noFill/>
        </p:spPr>
        <p:txBody>
          <a:bodyPr anchor="t"/>
          <a:lstStyle>
            <a:lvl1pPr>
              <a:defRPr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04A63EC-D1AB-4741-97FB-77AE6D5A2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56215" y="5196112"/>
            <a:ext cx="1974672" cy="12571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F544B34-2026-1F40-BF10-BFDD6E10EB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10727703" y="-1"/>
            <a:ext cx="1464298" cy="231847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28E8AA69-1842-1842-958C-8783654AE7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10703252" y="1491998"/>
            <a:ext cx="1127635" cy="112763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7FB0A374-F1CB-0C4D-86C2-721D73A36C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42497" y="3341462"/>
            <a:ext cx="2255268" cy="1127634"/>
          </a:xfrm>
          <a:prstGeom prst="rect">
            <a:avLst/>
          </a:prstGeom>
        </p:spPr>
      </p:pic>
      <p:sp>
        <p:nvSpPr>
          <p:cNvPr id="12" name="Platshållare för text 4">
            <a:extLst>
              <a:ext uri="{FF2B5EF4-FFF2-40B4-BE49-F238E27FC236}">
                <a16:creationId xmlns:a16="http://schemas.microsoft.com/office/drawing/2014/main" id="{A420CE5A-1010-8E4C-AFC6-52F4FE1B93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638" y="5622925"/>
            <a:ext cx="5422901" cy="89058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sv-SE" dirty="0"/>
              <a:t>Namn och titel</a:t>
            </a:r>
            <a:br>
              <a:rPr lang="sv-SE" dirty="0"/>
            </a:br>
            <a:r>
              <a:rPr lang="sv-S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221808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E708C9B7-7630-424B-9F32-3CCC746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79" y="365127"/>
            <a:ext cx="6899620" cy="1325563"/>
          </a:xfrm>
        </p:spPr>
        <p:txBody>
          <a:bodyPr anchor="t"/>
          <a:lstStyle>
            <a:lvl1pPr>
              <a:defRPr b="1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bild 8">
            <a:extLst>
              <a:ext uri="{FF2B5EF4-FFF2-40B4-BE49-F238E27FC236}">
                <a16:creationId xmlns:a16="http://schemas.microsoft.com/office/drawing/2014/main" id="{770572DC-0814-C542-9477-A54283D749A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30761" y="-5177"/>
            <a:ext cx="4661239" cy="5996041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E407B694-90C0-8D4B-BB43-462C6D4F1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179" y="1911096"/>
            <a:ext cx="6899734" cy="407976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25CA85DA-B3A4-0D40-B8EB-E8A95140B3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6377" y="6154739"/>
            <a:ext cx="426685" cy="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78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_Mörk">
    <p:bg>
      <p:bgPr>
        <a:solidFill>
          <a:srgbClr val="203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E708C9B7-7630-424B-9F32-3CCC746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79" y="365127"/>
            <a:ext cx="6899620" cy="1325563"/>
          </a:xfrm>
        </p:spPr>
        <p:txBody>
          <a:bodyPr anchor="t"/>
          <a:lstStyle>
            <a:lvl1pPr>
              <a:defRPr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bild 8">
            <a:extLst>
              <a:ext uri="{FF2B5EF4-FFF2-40B4-BE49-F238E27FC236}">
                <a16:creationId xmlns:a16="http://schemas.microsoft.com/office/drawing/2014/main" id="{770572DC-0814-C542-9477-A54283D749A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30761" y="-5177"/>
            <a:ext cx="4661239" cy="5996041"/>
          </a:xfrm>
        </p:spPr>
        <p:txBody>
          <a:bodyPr/>
          <a:lstStyle>
            <a:lvl1pPr marL="0" indent="0">
              <a:buNone/>
              <a:defRPr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E407B694-90C0-8D4B-BB43-462C6D4F1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179" y="1923416"/>
            <a:ext cx="6899734" cy="406744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9160361D-2009-4F47-93B1-411E4C5AE9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6376" y="6154738"/>
            <a:ext cx="426686" cy="42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10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_2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E708C9B7-7630-424B-9F32-3CCC746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820" y="365127"/>
            <a:ext cx="6899620" cy="1325563"/>
          </a:xfrm>
        </p:spPr>
        <p:txBody>
          <a:bodyPr anchor="t"/>
          <a:lstStyle>
            <a:lvl1pPr>
              <a:defRPr b="1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bild 8">
            <a:extLst>
              <a:ext uri="{FF2B5EF4-FFF2-40B4-BE49-F238E27FC236}">
                <a16:creationId xmlns:a16="http://schemas.microsoft.com/office/drawing/2014/main" id="{770572DC-0814-C542-9477-A54283D749A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-5177"/>
            <a:ext cx="4661239" cy="5996041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E407B694-90C0-8D4B-BB43-462C6D4F1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3820" y="1914272"/>
            <a:ext cx="6899734" cy="407659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D0FB09D-E656-9140-ABF1-15E28B4FAF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6377" y="6154739"/>
            <a:ext cx="426685" cy="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95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_2_Mörk">
    <p:bg>
      <p:bgPr>
        <a:solidFill>
          <a:srgbClr val="203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E708C9B7-7630-424B-9F32-3CCC746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820" y="365127"/>
            <a:ext cx="6899620" cy="1325563"/>
          </a:xfrm>
        </p:spPr>
        <p:txBody>
          <a:bodyPr anchor="t"/>
          <a:lstStyle>
            <a:lvl1pPr>
              <a:defRPr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7" name="Platshållare för bild 8">
            <a:extLst>
              <a:ext uri="{FF2B5EF4-FFF2-40B4-BE49-F238E27FC236}">
                <a16:creationId xmlns:a16="http://schemas.microsoft.com/office/drawing/2014/main" id="{770572DC-0814-C542-9477-A54283D749A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-5177"/>
            <a:ext cx="4661239" cy="5996041"/>
          </a:xfrm>
        </p:spPr>
        <p:txBody>
          <a:bodyPr/>
          <a:lstStyle>
            <a:lvl1pPr marL="0" indent="0">
              <a:buNone/>
              <a:defRPr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bild här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E407B694-90C0-8D4B-BB43-462C6D4F1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3820" y="1959992"/>
            <a:ext cx="6899734" cy="403087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24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D39B3E6-0243-5746-B72D-D9EA9BCFDC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6376" y="6154738"/>
            <a:ext cx="426686" cy="42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9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innehåll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E708C9B7-7630-424B-9F32-3CCC746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78" y="365127"/>
            <a:ext cx="11549997" cy="1325563"/>
          </a:xfrm>
        </p:spPr>
        <p:txBody>
          <a:bodyPr anchor="t"/>
          <a:lstStyle>
            <a:lvl1pPr>
              <a:defRPr b="1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E407B694-90C0-8D4B-BB43-462C6D4F1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179" y="1932560"/>
            <a:ext cx="11549996" cy="394703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2400">
                <a:solidFill>
                  <a:srgbClr val="2035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7103ACD-C781-0245-B93B-BE1D014448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76377" y="6154739"/>
            <a:ext cx="426685" cy="4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64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2AB6195-11AA-BC4B-BD88-0A9593E7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9ED9BBD-9F3E-D44B-916F-6C3FBAD4A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8EB0A44-2FD7-874C-9390-0C515C4F9A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009C6-65BD-774B-A37B-893BC4CDA704}" type="datetimeFigureOut">
              <a:rPr lang="sv-SE" smtClean="0"/>
              <a:t>2022-02-17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E9BA301-A11D-944D-9514-1DCAA7515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8479411-5EEA-314B-BFEF-66EC8B12D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1F555-BF8E-8242-929B-34F21645D2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699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85" r:id="rId6"/>
    <p:sldLayoutId id="2147483668" r:id="rId7"/>
    <p:sldLayoutId id="2147483686" r:id="rId8"/>
    <p:sldLayoutId id="2147483676" r:id="rId9"/>
    <p:sldLayoutId id="2147483687" r:id="rId10"/>
    <p:sldLayoutId id="2147483666" r:id="rId11"/>
    <p:sldLayoutId id="2147483667" r:id="rId12"/>
    <p:sldLayoutId id="2147483682" r:id="rId13"/>
    <p:sldLayoutId id="2147483683" r:id="rId14"/>
    <p:sldLayoutId id="2147483669" r:id="rId15"/>
    <p:sldLayoutId id="2147483688" r:id="rId16"/>
    <p:sldLayoutId id="2147483675" r:id="rId17"/>
    <p:sldLayoutId id="2147483689" r:id="rId18"/>
    <p:sldLayoutId id="2147483670" r:id="rId19"/>
    <p:sldLayoutId id="2147483690" r:id="rId20"/>
    <p:sldLayoutId id="2147483673" r:id="rId21"/>
    <p:sldLayoutId id="2147483674" r:id="rId22"/>
    <p:sldLayoutId id="2147483677" r:id="rId23"/>
    <p:sldLayoutId id="2147483679" r:id="rId24"/>
    <p:sldLayoutId id="2147483678" r:id="rId25"/>
    <p:sldLayoutId id="2147483681" r:id="rId26"/>
    <p:sldLayoutId id="2147483672" r:id="rId27"/>
    <p:sldLayoutId id="2147483680" r:id="rId28"/>
    <p:sldLayoutId id="2147483684" r:id="rId29"/>
    <p:sldLayoutId id="2147483671" r:id="rId30"/>
    <p:sldLayoutId id="2147483661" r:id="rId31"/>
    <p:sldLayoutId id="2147483660" r:id="rId32"/>
    <p:sldLayoutId id="2147483649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E5776E51-76E6-44A4-9E5E-FE85B769CE97}"/>
              </a:ext>
            </a:extLst>
          </p:cNvPr>
          <p:cNvSpPr txBox="1"/>
          <p:nvPr/>
        </p:nvSpPr>
        <p:spPr>
          <a:xfrm>
            <a:off x="1759681" y="2714959"/>
            <a:ext cx="1973171" cy="338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sv-SE" sz="1200" b="1" dirty="0">
                <a:effectLst/>
                <a:latin typeface="Akzidenz Grotesk BE" panose="020B0500000000000000" pitchFamily="34" charset="0"/>
                <a:cs typeface="Arial" panose="020B0604020202020204" pitchFamily="34" charset="0"/>
              </a:rPr>
              <a:t>1. Vad, vem &amp; varför</a:t>
            </a:r>
            <a:endParaRPr lang="sv-SE" sz="1200" dirty="0">
              <a:latin typeface="Akzidenz Grotesk BE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2" name="Bildobjekt 11" descr="En bild som visar text&#10;&#10;Automatiskt genererad beskrivning">
            <a:extLst>
              <a:ext uri="{FF2B5EF4-FFF2-40B4-BE49-F238E27FC236}">
                <a16:creationId xmlns:a16="http://schemas.microsoft.com/office/drawing/2014/main" id="{40C0F9A6-4E0D-4FFC-B15F-3B80F04B7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530" y="-2145006"/>
            <a:ext cx="1321644" cy="841557"/>
          </a:xfrm>
          <a:prstGeom prst="rect">
            <a:avLst/>
          </a:prstGeom>
        </p:spPr>
      </p:pic>
      <p:sp>
        <p:nvSpPr>
          <p:cNvPr id="22" name="textruta 21">
            <a:extLst>
              <a:ext uri="{FF2B5EF4-FFF2-40B4-BE49-F238E27FC236}">
                <a16:creationId xmlns:a16="http://schemas.microsoft.com/office/drawing/2014/main" id="{5D1B178B-6CFC-443D-9125-C279D7715DB4}"/>
              </a:ext>
            </a:extLst>
          </p:cNvPr>
          <p:cNvSpPr txBox="1"/>
          <p:nvPr/>
        </p:nvSpPr>
        <p:spPr>
          <a:xfrm>
            <a:off x="199266" y="1128560"/>
            <a:ext cx="600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rgbClr val="203539"/>
                </a:solidFill>
                <a:latin typeface="Mikro Medium" panose="00000600000000000000" pitchFamily="50" charset="0"/>
                <a:cs typeface="Arial" panose="020B0604020202020204" pitchFamily="34" charset="0"/>
              </a:rPr>
              <a:t>Investeringskurs i onoterade bolag</a:t>
            </a:r>
            <a:endParaRPr lang="sv-SE" sz="2000" dirty="0">
              <a:solidFill>
                <a:srgbClr val="203539"/>
              </a:solidFill>
            </a:endParaRP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088E2333-6058-4E11-B88C-D6A4DDE7F673}"/>
              </a:ext>
            </a:extLst>
          </p:cNvPr>
          <p:cNvSpPr txBox="1"/>
          <p:nvPr/>
        </p:nvSpPr>
        <p:spPr>
          <a:xfrm>
            <a:off x="3755848" y="2707153"/>
            <a:ext cx="2023320" cy="338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sv-SE" sz="1200" b="1" dirty="0">
                <a:solidFill>
                  <a:srgbClr val="252423"/>
                </a:solidFill>
                <a:effectLst/>
                <a:latin typeface="Akzidenz Grotesk BE" panose="020B0500000000000000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Investerarpitch</a:t>
            </a:r>
            <a:endParaRPr lang="sv-SE" sz="1200" b="1" dirty="0">
              <a:latin typeface="Akzidenz Grotesk BE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2698190-225E-4C7A-B6DF-5F828B611FB0}"/>
              </a:ext>
            </a:extLst>
          </p:cNvPr>
          <p:cNvSpPr/>
          <p:nvPr/>
        </p:nvSpPr>
        <p:spPr>
          <a:xfrm>
            <a:off x="3848448" y="3033711"/>
            <a:ext cx="1504129" cy="45719"/>
          </a:xfrm>
          <a:prstGeom prst="rect">
            <a:avLst/>
          </a:prstGeom>
          <a:solidFill>
            <a:srgbClr val="2CC2DB"/>
          </a:solidFill>
          <a:ln>
            <a:solidFill>
              <a:srgbClr val="2CC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92C3C359-35C1-418C-9E9A-34DC19BC25F1}"/>
              </a:ext>
            </a:extLst>
          </p:cNvPr>
          <p:cNvSpPr txBox="1"/>
          <p:nvPr/>
        </p:nvSpPr>
        <p:spPr>
          <a:xfrm>
            <a:off x="199266" y="1502397"/>
            <a:ext cx="7483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rgbClr val="203539"/>
                </a:solidFill>
                <a:latin typeface="Akzidenz Grotesk BE" panose="020B0500000000000000" pitchFamily="34" charset="0"/>
                <a:cs typeface="Arial" panose="020B0604020202020204" pitchFamily="34" charset="0"/>
              </a:rPr>
              <a:t>Vill du lära dig mer om hur du investerar i onoterade bolag i tidig fas? Varmt välkommen att delta i utbildningen Nordic Angel Forum som vi arrangerar i samarbete med Business Angels </a:t>
            </a:r>
            <a:r>
              <a:rPr lang="sv-SE" sz="1200" dirty="0" err="1">
                <a:solidFill>
                  <a:srgbClr val="203539"/>
                </a:solidFill>
                <a:latin typeface="Akzidenz Grotesk BE" panose="020B0500000000000000" pitchFamily="34" charset="0"/>
                <a:cs typeface="Arial" panose="020B0604020202020204" pitchFamily="34" charset="0"/>
              </a:rPr>
              <a:t>Noway</a:t>
            </a:r>
            <a:r>
              <a:rPr lang="sv-SE" sz="1200" dirty="0">
                <a:solidFill>
                  <a:srgbClr val="203539"/>
                </a:solidFill>
                <a:latin typeface="Akzidenz Grotesk BE" panose="020B0500000000000000" pitchFamily="34" charset="0"/>
                <a:cs typeface="Arial" panose="020B0604020202020204" pitchFamily="34" charset="0"/>
              </a:rPr>
              <a:t> och </a:t>
            </a:r>
            <a:r>
              <a:rPr lang="sv-SE" sz="1200" dirty="0" err="1">
                <a:solidFill>
                  <a:srgbClr val="203539"/>
                </a:solidFill>
                <a:latin typeface="Akzidenz Grotesk BE" panose="020B0500000000000000" pitchFamily="34" charset="0"/>
                <a:cs typeface="Arial" panose="020B0604020202020204" pitchFamily="34" charset="0"/>
              </a:rPr>
              <a:t>Blender</a:t>
            </a:r>
            <a:r>
              <a:rPr lang="sv-SE" sz="1200" dirty="0">
                <a:solidFill>
                  <a:srgbClr val="203539"/>
                </a:solidFill>
                <a:latin typeface="Akzidenz Grotesk BE" panose="020B0500000000000000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solidFill>
                  <a:srgbClr val="203539"/>
                </a:solidFill>
                <a:latin typeface="Akzidenz Grotesk BE" panose="020B0500000000000000" pitchFamily="34" charset="0"/>
                <a:cs typeface="Arial" panose="020B0604020202020204" pitchFamily="34" charset="0"/>
              </a:rPr>
              <a:t>Collective</a:t>
            </a:r>
            <a:r>
              <a:rPr lang="sv-SE" sz="1200" dirty="0">
                <a:solidFill>
                  <a:srgbClr val="203539"/>
                </a:solidFill>
                <a:latin typeface="Akzidenz Grotesk BE" panose="020B0500000000000000" pitchFamily="34" charset="0"/>
                <a:cs typeface="Arial" panose="020B0604020202020204" pitchFamily="34" charset="0"/>
              </a:rPr>
              <a:t> i Norge. Kursen hålls av erfarna investerare och ger dig möjlighet att bygga kunskap, nätverk och möta intressanta </a:t>
            </a:r>
            <a:r>
              <a:rPr lang="sv-SE" sz="1200" dirty="0" err="1">
                <a:solidFill>
                  <a:srgbClr val="203539"/>
                </a:solidFill>
                <a:latin typeface="Akzidenz Grotesk BE" panose="020B0500000000000000" pitchFamily="34" charset="0"/>
                <a:cs typeface="Arial" panose="020B0604020202020204" pitchFamily="34" charset="0"/>
              </a:rPr>
              <a:t>investeringscase</a:t>
            </a:r>
            <a:r>
              <a:rPr lang="sv-SE" sz="1200" dirty="0">
                <a:solidFill>
                  <a:srgbClr val="203539"/>
                </a:solidFill>
                <a:latin typeface="Akzidenz Grotesk BE" panose="020B0500000000000000" pitchFamily="34" charset="0"/>
                <a:cs typeface="Arial" panose="020B0604020202020204" pitchFamily="34" charset="0"/>
              </a:rPr>
              <a:t>. Det finns inget krav på investering under kursens genomförande men alla </a:t>
            </a:r>
            <a:r>
              <a:rPr lang="sv-SE" sz="1200" dirty="0" err="1">
                <a:solidFill>
                  <a:srgbClr val="203539"/>
                </a:solidFill>
                <a:latin typeface="Akzidenz Grotesk BE" panose="020B0500000000000000" pitchFamily="34" charset="0"/>
                <a:cs typeface="Arial" panose="020B0604020202020204" pitchFamily="34" charset="0"/>
              </a:rPr>
              <a:t>case</a:t>
            </a:r>
            <a:r>
              <a:rPr lang="sv-SE" sz="1200" dirty="0">
                <a:solidFill>
                  <a:srgbClr val="203539"/>
                </a:solidFill>
                <a:latin typeface="Akzidenz Grotesk BE" panose="020B0500000000000000" pitchFamily="34" charset="0"/>
                <a:cs typeface="Arial" panose="020B0604020202020204" pitchFamily="34" charset="0"/>
              </a:rPr>
              <a:t> är skarpa och redo för nästa steg!</a:t>
            </a:r>
            <a:endParaRPr lang="sv-SE" sz="1200" dirty="0">
              <a:solidFill>
                <a:srgbClr val="203539"/>
              </a:solidFill>
              <a:latin typeface="Akzidenz Grotesk BE" panose="020B0500000000000000" pitchFamily="34" charset="0"/>
            </a:endParaRP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7CF382F6-DE28-4550-932A-E99298D0EA78}"/>
              </a:ext>
            </a:extLst>
          </p:cNvPr>
          <p:cNvSpPr txBox="1"/>
          <p:nvPr/>
        </p:nvSpPr>
        <p:spPr>
          <a:xfrm>
            <a:off x="1870475" y="3108802"/>
            <a:ext cx="1813786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v-SE" sz="1200" dirty="0">
                <a:latin typeface="Akzidenz Grotesk BE" panose="020B0500000000000000" pitchFamily="34" charset="0"/>
                <a:cs typeface="Arial" panose="020B0604020202020204" pitchFamily="34" charset="0"/>
              </a:rPr>
              <a:t>Vad innebär det att vara en </a:t>
            </a:r>
            <a:r>
              <a:rPr lang="sv-SE" sz="1200" dirty="0" err="1">
                <a:latin typeface="Akzidenz Grotesk BE" panose="020B0500000000000000" pitchFamily="34" charset="0"/>
                <a:cs typeface="Arial" panose="020B0604020202020204" pitchFamily="34" charset="0"/>
              </a:rPr>
              <a:t>ängelinvesterare</a:t>
            </a:r>
            <a:r>
              <a:rPr lang="sv-SE" sz="1200" dirty="0">
                <a:latin typeface="Akzidenz Grotesk BE" panose="020B0500000000000000" pitchFamily="34" charset="0"/>
                <a:cs typeface="Arial" panose="020B0604020202020204" pitchFamily="34" charset="0"/>
              </a:rPr>
              <a:t>? Hur bygger jag min portfölj, analyserar </a:t>
            </a:r>
            <a:r>
              <a:rPr lang="sv-SE" sz="1200" dirty="0" err="1">
                <a:latin typeface="Akzidenz Grotesk BE" panose="020B0500000000000000" pitchFamily="34" charset="0"/>
                <a:cs typeface="Arial" panose="020B0604020202020204" pitchFamily="34" charset="0"/>
              </a:rPr>
              <a:t>startups</a:t>
            </a:r>
            <a:r>
              <a:rPr lang="sv-SE" sz="1200" dirty="0">
                <a:latin typeface="Akzidenz Grotesk BE" panose="020B0500000000000000" pitchFamily="34" charset="0"/>
                <a:cs typeface="Arial" panose="020B0604020202020204" pitchFamily="34" charset="0"/>
              </a:rPr>
              <a:t> &amp; kommer i kontakt med andra änglar? </a:t>
            </a:r>
          </a:p>
          <a:p>
            <a:pPr>
              <a:spcAft>
                <a:spcPts val="800"/>
              </a:spcAft>
            </a:pPr>
            <a:r>
              <a:rPr lang="sv-SE" sz="1000" b="1" dirty="0">
                <a:latin typeface="Akzidenz Grotesk BE" panose="020B0500000000000000" pitchFamily="34" charset="0"/>
                <a:cs typeface="Arial" panose="020B0604020202020204" pitchFamily="34" charset="0"/>
              </a:rPr>
              <a:t>17 mars kl. 17-19 (Online) </a:t>
            </a: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9F962C8F-48C1-4BE3-84E9-10352C62720F}"/>
              </a:ext>
            </a:extLst>
          </p:cNvPr>
          <p:cNvSpPr txBox="1"/>
          <p:nvPr/>
        </p:nvSpPr>
        <p:spPr>
          <a:xfrm>
            <a:off x="3848448" y="3144053"/>
            <a:ext cx="1863107" cy="1954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v-SE" sz="1200" dirty="0">
                <a:latin typeface="Akzidenz Grotesk BE" panose="020B0500000000000000" pitchFamily="34" charset="0"/>
                <a:cs typeface="Arial" panose="020B0604020202020204" pitchFamily="34" charset="0"/>
              </a:rPr>
              <a:t>Lyssna på </a:t>
            </a:r>
            <a:r>
              <a:rPr lang="sv-SE" sz="1200" dirty="0" err="1">
                <a:latin typeface="Akzidenz Grotesk BE" panose="020B0500000000000000" pitchFamily="34" charset="0"/>
                <a:cs typeface="Arial" panose="020B0604020202020204" pitchFamily="34" charset="0"/>
              </a:rPr>
              <a:t>pitchar</a:t>
            </a:r>
            <a:r>
              <a:rPr lang="sv-SE" sz="1200" dirty="0">
                <a:latin typeface="Akzidenz Grotesk BE" panose="020B0500000000000000" pitchFamily="34" charset="0"/>
                <a:cs typeface="Arial" panose="020B0604020202020204" pitchFamily="34" charset="0"/>
              </a:rPr>
              <a:t> från några av våra högaktuella </a:t>
            </a:r>
            <a:r>
              <a:rPr lang="sv-SE" sz="1200" dirty="0" err="1">
                <a:latin typeface="Akzidenz Grotesk BE" panose="020B0500000000000000" pitchFamily="34" charset="0"/>
                <a:cs typeface="Arial" panose="020B0604020202020204" pitchFamily="34" charset="0"/>
              </a:rPr>
              <a:t>startups</a:t>
            </a:r>
            <a:r>
              <a:rPr lang="sv-SE" sz="1200" dirty="0">
                <a:latin typeface="Akzidenz Grotesk BE" panose="020B0500000000000000" pitchFamily="34" charset="0"/>
                <a:cs typeface="Arial" panose="020B0604020202020204" pitchFamily="34" charset="0"/>
              </a:rPr>
              <a:t>. Analysera, värdera &amp; ställ dina frågor tillsammans med erfarna investerare. </a:t>
            </a:r>
          </a:p>
          <a:p>
            <a:pPr>
              <a:spcAft>
                <a:spcPts val="800"/>
              </a:spcAft>
            </a:pPr>
            <a:r>
              <a:rPr lang="sv-SE" sz="1000" b="1" dirty="0">
                <a:latin typeface="Akzidenz Grotesk BE" panose="020B0500000000000000" pitchFamily="34" charset="0"/>
                <a:cs typeface="Arial" panose="020B0604020202020204" pitchFamily="34" charset="0"/>
              </a:rPr>
              <a:t>24 mars kl.18-20:30 (Hybrid)</a:t>
            </a:r>
            <a:br>
              <a:rPr lang="sv-SE" sz="1000" b="1" dirty="0">
                <a:latin typeface="Akzidenz Grotesk BE" panose="020B0500000000000000" pitchFamily="34" charset="0"/>
                <a:cs typeface="Arial" panose="020B0604020202020204" pitchFamily="34" charset="0"/>
              </a:rPr>
            </a:br>
            <a:r>
              <a:rPr lang="sv-SE" sz="1100" b="1" dirty="0">
                <a:latin typeface="Akzidenz Grotesk BE" panose="020B0500000000000000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sv-SE" sz="1100" dirty="0">
                <a:latin typeface="Akzidenz Grotesk BE" panose="020B0500000000000000" pitchFamily="34" charset="0"/>
                <a:cs typeface="Arial" panose="020B0604020202020204" pitchFamily="34" charset="0"/>
              </a:rPr>
              <a:t> </a:t>
            </a:r>
            <a:r>
              <a:rPr lang="sv-SE" sz="1100" dirty="0">
                <a:effectLst/>
                <a:latin typeface="Akzidenz Grotesk BE" panose="020B0500000000000000" pitchFamily="34" charset="0"/>
                <a:cs typeface="Arial" panose="020B0604020202020204" pitchFamily="34" charset="0"/>
              </a:rPr>
              <a:t> </a:t>
            </a:r>
            <a:endParaRPr lang="sv-SE" sz="1100" dirty="0">
              <a:latin typeface="Akzidenz Grotesk BE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2" name="textruta 41">
            <a:extLst>
              <a:ext uri="{FF2B5EF4-FFF2-40B4-BE49-F238E27FC236}">
                <a16:creationId xmlns:a16="http://schemas.microsoft.com/office/drawing/2014/main" id="{002D3F54-2835-4E68-9D48-4710A47D79B4}"/>
              </a:ext>
            </a:extLst>
          </p:cNvPr>
          <p:cNvSpPr txBox="1"/>
          <p:nvPr/>
        </p:nvSpPr>
        <p:spPr>
          <a:xfrm>
            <a:off x="1696933" y="4592119"/>
            <a:ext cx="1905429" cy="338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sv-SE" sz="1200" b="1" dirty="0">
                <a:solidFill>
                  <a:srgbClr val="252423"/>
                </a:solidFill>
                <a:latin typeface="Akzidenz Grotesk BE" panose="020B0500000000000000" pitchFamily="34" charset="0"/>
                <a:cs typeface="Arial" panose="020B0604020202020204" pitchFamily="34" charset="0"/>
              </a:rPr>
              <a:t>3. Ekonomi, juridik avtal</a:t>
            </a:r>
            <a:endParaRPr lang="sv-SE" sz="1200" b="1" dirty="0">
              <a:latin typeface="Akzidenz Grotesk BE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3" name="textruta 52">
            <a:extLst>
              <a:ext uri="{FF2B5EF4-FFF2-40B4-BE49-F238E27FC236}">
                <a16:creationId xmlns:a16="http://schemas.microsoft.com/office/drawing/2014/main" id="{EE2D6E7E-FF5A-4AC2-98C0-CD3D28D424F3}"/>
              </a:ext>
            </a:extLst>
          </p:cNvPr>
          <p:cNvSpPr txBox="1"/>
          <p:nvPr/>
        </p:nvSpPr>
        <p:spPr>
          <a:xfrm>
            <a:off x="1870475" y="5043905"/>
            <a:ext cx="1905430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v-SE" sz="1200" dirty="0">
                <a:latin typeface="Akzidenz Grotesk BE" panose="020B0500000000000000" pitchFamily="34" charset="0"/>
                <a:cs typeface="Arial" panose="020B0604020202020204" pitchFamily="34" charset="0"/>
              </a:rPr>
              <a:t>Vilka regler finns det &amp; vilken investeringsmetod ska jag välja? Regler för skatt? Kontrakt? Finansiell &amp; juridisk </a:t>
            </a:r>
            <a:r>
              <a:rPr lang="sv-SE" sz="1200" dirty="0" err="1">
                <a:latin typeface="Akzidenz Grotesk BE" panose="020B0500000000000000" pitchFamily="34" charset="0"/>
                <a:cs typeface="Arial" panose="020B0604020202020204" pitchFamily="34" charset="0"/>
              </a:rPr>
              <a:t>due</a:t>
            </a:r>
            <a:r>
              <a:rPr lang="sv-SE" sz="1200" dirty="0">
                <a:latin typeface="Akzidenz Grotesk BE" panose="020B0500000000000000" pitchFamily="34" charset="0"/>
                <a:cs typeface="Arial" panose="020B0604020202020204" pitchFamily="34" charset="0"/>
              </a:rPr>
              <a:t> </a:t>
            </a:r>
            <a:r>
              <a:rPr lang="sv-SE" sz="1200" dirty="0" err="1">
                <a:latin typeface="Akzidenz Grotesk BE" panose="020B0500000000000000" pitchFamily="34" charset="0"/>
                <a:cs typeface="Arial" panose="020B0604020202020204" pitchFamily="34" charset="0"/>
              </a:rPr>
              <a:t>diligence</a:t>
            </a:r>
            <a:r>
              <a:rPr lang="sv-SE" sz="1200" dirty="0">
                <a:latin typeface="Akzidenz Grotesk BE" panose="020B0500000000000000" pitchFamily="34" charset="0"/>
                <a:cs typeface="Arial" panose="020B0604020202020204" pitchFamily="34" charset="0"/>
              </a:rPr>
              <a:t> av en startup</a:t>
            </a:r>
            <a:r>
              <a:rPr lang="sv-SE" sz="1100" dirty="0">
                <a:latin typeface="Akzidenz Grotesk BE" panose="020B0500000000000000" pitchFamily="34" charset="0"/>
                <a:cs typeface="Arial" panose="020B0604020202020204" pitchFamily="34" charset="0"/>
              </a:rPr>
              <a:t>.                                    </a:t>
            </a:r>
            <a:endParaRPr lang="sv-SE" sz="1000" dirty="0">
              <a:latin typeface="Akzidenz Grotesk BE" panose="020B0500000000000000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sv-SE" sz="1000" b="1" dirty="0">
                <a:latin typeface="Akzidenz Grotesk BE" panose="020B0500000000000000" pitchFamily="34" charset="0"/>
                <a:cs typeface="Arial" panose="020B0604020202020204" pitchFamily="34" charset="0"/>
              </a:rPr>
              <a:t>31 mars kl. 17-19 (Online)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4753BF42-9F89-4DE9-BDBF-4653D308432F}"/>
              </a:ext>
            </a:extLst>
          </p:cNvPr>
          <p:cNvSpPr/>
          <p:nvPr/>
        </p:nvSpPr>
        <p:spPr>
          <a:xfrm>
            <a:off x="1782677" y="3013440"/>
            <a:ext cx="1637176" cy="45719"/>
          </a:xfrm>
          <a:prstGeom prst="rect">
            <a:avLst/>
          </a:prstGeom>
          <a:solidFill>
            <a:srgbClr val="2CC2DB"/>
          </a:solidFill>
          <a:ln>
            <a:solidFill>
              <a:srgbClr val="2CC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6" name="Bildobjekt 5" descr="En bild som visar person, inomhus&#10;&#10;Automatiskt genererad beskrivning">
            <a:extLst>
              <a:ext uri="{FF2B5EF4-FFF2-40B4-BE49-F238E27FC236}">
                <a16:creationId xmlns:a16="http://schemas.microsoft.com/office/drawing/2014/main" id="{69380644-B21D-4A8A-9006-91E760D529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77" t="-13849" r="22275" b="13849"/>
          <a:stretch/>
        </p:blipFill>
        <p:spPr>
          <a:xfrm>
            <a:off x="7827463" y="1"/>
            <a:ext cx="4364537" cy="6858000"/>
          </a:xfrm>
          <a:prstGeom prst="rect">
            <a:avLst/>
          </a:prstGeom>
        </p:spPr>
      </p:pic>
      <p:sp>
        <p:nvSpPr>
          <p:cNvPr id="34" name="textruta 33">
            <a:extLst>
              <a:ext uri="{FF2B5EF4-FFF2-40B4-BE49-F238E27FC236}">
                <a16:creationId xmlns:a16="http://schemas.microsoft.com/office/drawing/2014/main" id="{5D50772C-847D-4013-92DF-44777E9E5ECF}"/>
              </a:ext>
            </a:extLst>
          </p:cNvPr>
          <p:cNvSpPr txBox="1"/>
          <p:nvPr/>
        </p:nvSpPr>
        <p:spPr>
          <a:xfrm>
            <a:off x="3815202" y="4622253"/>
            <a:ext cx="2392536" cy="338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sv-SE" sz="1200" b="1" dirty="0">
                <a:solidFill>
                  <a:srgbClr val="252423"/>
                </a:solidFill>
                <a:latin typeface="Akzidenz Grotesk BE" panose="020B0500000000000000" pitchFamily="34" charset="0"/>
                <a:cs typeface="Arial" panose="020B0604020202020204" pitchFamily="34" charset="0"/>
              </a:rPr>
              <a:t>4. Demo </a:t>
            </a:r>
            <a:r>
              <a:rPr lang="sv-SE" sz="1200" b="1" dirty="0" err="1">
                <a:solidFill>
                  <a:srgbClr val="252423"/>
                </a:solidFill>
                <a:latin typeface="Akzidenz Grotesk BE" panose="020B0500000000000000" pitchFamily="34" charset="0"/>
                <a:cs typeface="Arial" panose="020B0604020202020204" pitchFamily="34" charset="0"/>
              </a:rPr>
              <a:t>day</a:t>
            </a:r>
            <a:endParaRPr lang="sv-SE" sz="1200" b="1" dirty="0">
              <a:latin typeface="Akzidenz Grotesk BE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AC7668A3-CED6-46C5-8BEC-49AFFFFD9213}"/>
              </a:ext>
            </a:extLst>
          </p:cNvPr>
          <p:cNvSpPr txBox="1"/>
          <p:nvPr/>
        </p:nvSpPr>
        <p:spPr>
          <a:xfrm>
            <a:off x="3848448" y="5034144"/>
            <a:ext cx="2096471" cy="1816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sv-SE" sz="1200" dirty="0">
                <a:latin typeface="Akzidenz Grotesk BE" panose="020B0500000000000000" pitchFamily="34" charset="0"/>
                <a:cs typeface="Arial" panose="020B0604020202020204" pitchFamily="34" charset="0"/>
              </a:rPr>
              <a:t>Livepitch från de mest lovande </a:t>
            </a:r>
            <a:r>
              <a:rPr lang="sv-SE" sz="1200" dirty="0" err="1">
                <a:latin typeface="Akzidenz Grotesk BE" panose="020B0500000000000000" pitchFamily="34" charset="0"/>
                <a:cs typeface="Arial" panose="020B0604020202020204" pitchFamily="34" charset="0"/>
              </a:rPr>
              <a:t>casen</a:t>
            </a:r>
            <a:r>
              <a:rPr lang="sv-SE" sz="1200" dirty="0">
                <a:latin typeface="Akzidenz Grotesk BE" panose="020B0500000000000000" pitchFamily="34" charset="0"/>
                <a:cs typeface="Arial" panose="020B0604020202020204" pitchFamily="34" charset="0"/>
              </a:rPr>
              <a:t> från tidigare </a:t>
            </a:r>
            <a:r>
              <a:rPr lang="sv-SE" sz="1200" dirty="0" err="1">
                <a:latin typeface="Akzidenz Grotesk BE" panose="020B0500000000000000" pitchFamily="34" charset="0"/>
                <a:cs typeface="Arial" panose="020B0604020202020204" pitchFamily="34" charset="0"/>
              </a:rPr>
              <a:t>pitchtillfälle.Gruppdiskussion</a:t>
            </a:r>
            <a:r>
              <a:rPr lang="sv-SE" sz="1200" dirty="0">
                <a:latin typeface="Akzidenz Grotesk BE" panose="020B0500000000000000" pitchFamily="34" charset="0"/>
                <a:cs typeface="Arial" panose="020B0604020202020204" pitchFamily="34" charset="0"/>
              </a:rPr>
              <a:t>/analys – vilka/vilket </a:t>
            </a:r>
            <a:r>
              <a:rPr lang="sv-SE" sz="1200" dirty="0" err="1">
                <a:latin typeface="Akzidenz Grotesk BE" panose="020B0500000000000000" pitchFamily="34" charset="0"/>
                <a:cs typeface="Arial" panose="020B0604020202020204" pitchFamily="34" charset="0"/>
              </a:rPr>
              <a:t>case</a:t>
            </a:r>
            <a:r>
              <a:rPr lang="sv-SE" sz="1200" dirty="0">
                <a:latin typeface="Akzidenz Grotesk BE" panose="020B0500000000000000" pitchFamily="34" charset="0"/>
                <a:cs typeface="Arial" panose="020B0604020202020204" pitchFamily="34" charset="0"/>
              </a:rPr>
              <a:t> är mest aktuellt för investering? </a:t>
            </a:r>
          </a:p>
          <a:p>
            <a:pPr>
              <a:spcAft>
                <a:spcPts val="800"/>
              </a:spcAft>
            </a:pPr>
            <a:br>
              <a:rPr lang="sv-SE" sz="1200" b="1" dirty="0">
                <a:latin typeface="Akzidenz Grotesk BE" panose="020B0500000000000000" pitchFamily="34" charset="0"/>
                <a:cs typeface="Arial" panose="020B0604020202020204" pitchFamily="34" charset="0"/>
              </a:rPr>
            </a:br>
            <a:r>
              <a:rPr lang="sv-SE" sz="1200" b="1" dirty="0">
                <a:latin typeface="Akzidenz Grotesk BE" panose="020B0500000000000000" pitchFamily="34" charset="0"/>
                <a:cs typeface="Arial" panose="020B0604020202020204" pitchFamily="34" charset="0"/>
              </a:rPr>
              <a:t>7</a:t>
            </a:r>
            <a:r>
              <a:rPr lang="sv-SE" sz="1000" b="1" dirty="0">
                <a:latin typeface="Akzidenz Grotesk BE" panose="020B0500000000000000" pitchFamily="34" charset="0"/>
                <a:cs typeface="Arial" panose="020B0604020202020204" pitchFamily="34" charset="0"/>
              </a:rPr>
              <a:t> april (Strömstad) </a:t>
            </a:r>
            <a:endParaRPr lang="sv-SE" sz="1100" b="1" dirty="0">
              <a:latin typeface="Akzidenz Grotesk BE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sv-SE" sz="1100" dirty="0">
                <a:latin typeface="Akzidenz Grotesk BE" panose="020B0500000000000000" pitchFamily="34" charset="0"/>
                <a:cs typeface="Arial" panose="020B0604020202020204" pitchFamily="34" charset="0"/>
              </a:rPr>
              <a:t> </a:t>
            </a:r>
            <a:r>
              <a:rPr lang="sv-SE" sz="1100" dirty="0">
                <a:effectLst/>
                <a:latin typeface="Akzidenz Grotesk BE" panose="020B0500000000000000" pitchFamily="34" charset="0"/>
                <a:cs typeface="Arial" panose="020B0604020202020204" pitchFamily="34" charset="0"/>
              </a:rPr>
              <a:t> </a:t>
            </a:r>
            <a:endParaRPr lang="sv-SE" sz="1100" dirty="0">
              <a:latin typeface="Akzidenz Grotesk BE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841E1F7D-5D2F-488B-B2D5-54F8038EF082}"/>
              </a:ext>
            </a:extLst>
          </p:cNvPr>
          <p:cNvSpPr/>
          <p:nvPr/>
        </p:nvSpPr>
        <p:spPr>
          <a:xfrm>
            <a:off x="8148321" y="5172558"/>
            <a:ext cx="3873654" cy="1506444"/>
          </a:xfrm>
          <a:prstGeom prst="rect">
            <a:avLst/>
          </a:prstGeom>
          <a:solidFill>
            <a:srgbClr val="F0F0F0"/>
          </a:solidFill>
          <a:ln>
            <a:solidFill>
              <a:srgbClr val="F0F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3" name="textruta 42">
            <a:extLst>
              <a:ext uri="{FF2B5EF4-FFF2-40B4-BE49-F238E27FC236}">
                <a16:creationId xmlns:a16="http://schemas.microsoft.com/office/drawing/2014/main" id="{DEA29130-6ECA-46AB-9FB7-C514A222A145}"/>
              </a:ext>
            </a:extLst>
          </p:cNvPr>
          <p:cNvSpPr txBox="1"/>
          <p:nvPr/>
        </p:nvSpPr>
        <p:spPr>
          <a:xfrm>
            <a:off x="8310982" y="5294007"/>
            <a:ext cx="37960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rgbClr val="F94A41"/>
                </a:solidFill>
                <a:latin typeface="Mikro Medium" panose="00000600000000000000" pitchFamily="50" charset="0"/>
              </a:rPr>
              <a:t>Vill du anmäla dig eller veta mer? </a:t>
            </a:r>
            <a:br>
              <a:rPr lang="sv-SE" sz="1200" dirty="0">
                <a:solidFill>
                  <a:srgbClr val="203539"/>
                </a:solidFill>
                <a:latin typeface="Mikro Medium" panose="00000600000000000000" pitchFamily="50" charset="0"/>
              </a:rPr>
            </a:br>
            <a:r>
              <a:rPr lang="sv-SE" sz="1200" dirty="0">
                <a:solidFill>
                  <a:srgbClr val="203539"/>
                </a:solidFill>
                <a:latin typeface="Akzidenz Grotesk BE" panose="020B0500000000000000" pitchFamily="34" charset="0"/>
              </a:rPr>
              <a:t>Kontakta Debbie, serieentreprenör inom </a:t>
            </a:r>
            <a:r>
              <a:rPr lang="sv-SE" sz="1200" dirty="0" err="1">
                <a:solidFill>
                  <a:srgbClr val="203539"/>
                </a:solidFill>
                <a:latin typeface="Akzidenz Grotesk BE" panose="020B0500000000000000" pitchFamily="34" charset="0"/>
              </a:rPr>
              <a:t>tech</a:t>
            </a:r>
            <a:r>
              <a:rPr lang="sv-SE" sz="1200" dirty="0">
                <a:solidFill>
                  <a:srgbClr val="203539"/>
                </a:solidFill>
                <a:latin typeface="Akzidenz Grotesk BE" panose="020B0500000000000000" pitchFamily="34" charset="0"/>
              </a:rPr>
              <a:t>, mentor och affärscoach hos Innovatum Science Park.</a:t>
            </a:r>
          </a:p>
          <a:p>
            <a:endParaRPr lang="sv-SE" sz="1100" dirty="0">
              <a:solidFill>
                <a:srgbClr val="203539"/>
              </a:solidFill>
              <a:latin typeface="Akzidenz Grotesk BE" panose="020B0500000000000000" pitchFamily="34" charset="0"/>
            </a:endParaRPr>
          </a:p>
          <a:p>
            <a:r>
              <a:rPr lang="sv-SE" sz="1100" dirty="0">
                <a:solidFill>
                  <a:srgbClr val="203539"/>
                </a:solidFill>
                <a:latin typeface="Akzidenz Grotesk BE" panose="020B0500000000000000" pitchFamily="34" charset="0"/>
              </a:rPr>
              <a:t>deborah.lygonis@innovatum.se </a:t>
            </a:r>
          </a:p>
          <a:p>
            <a:r>
              <a:rPr lang="sv-SE" sz="1100" dirty="0">
                <a:solidFill>
                  <a:srgbClr val="203539"/>
                </a:solidFill>
                <a:latin typeface="Akzidenz Grotesk BE" panose="020B0500000000000000" pitchFamily="34" charset="0"/>
              </a:rPr>
              <a:t>Tel: +46 079-067 76 50</a:t>
            </a:r>
          </a:p>
          <a:p>
            <a:endParaRPr lang="sv-SE" sz="1200" dirty="0">
              <a:solidFill>
                <a:srgbClr val="203539"/>
              </a:solidFill>
              <a:latin typeface="Mikro Medium" panose="00000600000000000000" pitchFamily="50" charset="0"/>
            </a:endParaRP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AAF110A7-0A73-4796-BC70-1FE6C0A5EB42}"/>
              </a:ext>
            </a:extLst>
          </p:cNvPr>
          <p:cNvSpPr/>
          <p:nvPr/>
        </p:nvSpPr>
        <p:spPr>
          <a:xfrm>
            <a:off x="7177004" y="3596693"/>
            <a:ext cx="1284491" cy="1284491"/>
          </a:xfrm>
          <a:prstGeom prst="ellipse">
            <a:avLst/>
          </a:prstGeom>
          <a:solidFill>
            <a:srgbClr val="F94A41"/>
          </a:solidFill>
          <a:ln>
            <a:solidFill>
              <a:srgbClr val="F94A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E6EC02B-2427-4011-B9B9-796B99D131C0}"/>
              </a:ext>
            </a:extLst>
          </p:cNvPr>
          <p:cNvSpPr txBox="1"/>
          <p:nvPr/>
        </p:nvSpPr>
        <p:spPr>
          <a:xfrm>
            <a:off x="7132158" y="4008105"/>
            <a:ext cx="1362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  <a:latin typeface="Mikro Medium" panose="00000600000000000000" pitchFamily="50" charset="0"/>
              </a:rPr>
              <a:t>En avgiftsfri kurs i fyra delar.  </a:t>
            </a:r>
            <a:endParaRPr lang="sv-SE" sz="1200" dirty="0">
              <a:solidFill>
                <a:schemeClr val="bg1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070B420F-F197-49F2-9D78-5DABC55BDDC9}"/>
              </a:ext>
            </a:extLst>
          </p:cNvPr>
          <p:cNvSpPr/>
          <p:nvPr/>
        </p:nvSpPr>
        <p:spPr>
          <a:xfrm>
            <a:off x="0" y="1"/>
            <a:ext cx="12192000" cy="962828"/>
          </a:xfrm>
          <a:prstGeom prst="rect">
            <a:avLst/>
          </a:prstGeom>
          <a:solidFill>
            <a:srgbClr val="203539"/>
          </a:solidFill>
          <a:ln>
            <a:solidFill>
              <a:srgbClr val="203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5C502B74-AA1C-4384-8FA2-6ED11FA1F7EE}"/>
              </a:ext>
            </a:extLst>
          </p:cNvPr>
          <p:cNvSpPr txBox="1"/>
          <p:nvPr/>
        </p:nvSpPr>
        <p:spPr>
          <a:xfrm>
            <a:off x="199266" y="449479"/>
            <a:ext cx="4499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ikro Medium" panose="00000600000000000000" pitchFamily="50" charset="0"/>
              </a:rPr>
              <a:t>Nordic Angel Forum</a:t>
            </a:r>
            <a:endParaRPr lang="sv-SE" sz="1200" dirty="0">
              <a:solidFill>
                <a:schemeClr val="bg1"/>
              </a:solidFill>
              <a:latin typeface="Mikro Medium" panose="00000600000000000000" pitchFamily="50" charset="0"/>
            </a:endParaRPr>
          </a:p>
        </p:txBody>
      </p:sp>
      <p:pic>
        <p:nvPicPr>
          <p:cNvPr id="16" name="Bildobjekt 15" descr="En bild som visar text&#10;&#10;Automatiskt genererad beskrivning">
            <a:extLst>
              <a:ext uri="{FF2B5EF4-FFF2-40B4-BE49-F238E27FC236}">
                <a16:creationId xmlns:a16="http://schemas.microsoft.com/office/drawing/2014/main" id="{3D17DC2C-B899-449F-B1D4-FCAFB38DA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11" y="145046"/>
            <a:ext cx="947099" cy="603065"/>
          </a:xfrm>
          <a:prstGeom prst="rect">
            <a:avLst/>
          </a:prstGeom>
        </p:spPr>
      </p:pic>
      <p:sp>
        <p:nvSpPr>
          <p:cNvPr id="38" name="Klippt cirkel 37">
            <a:extLst>
              <a:ext uri="{FF2B5EF4-FFF2-40B4-BE49-F238E27FC236}">
                <a16:creationId xmlns:a16="http://schemas.microsoft.com/office/drawing/2014/main" id="{4EE5F386-78DF-4B13-980D-DCE74977D5EE}"/>
              </a:ext>
            </a:extLst>
          </p:cNvPr>
          <p:cNvSpPr/>
          <p:nvPr/>
        </p:nvSpPr>
        <p:spPr>
          <a:xfrm rot="10800000">
            <a:off x="-1151081" y="2474220"/>
            <a:ext cx="2244945" cy="2244945"/>
          </a:xfrm>
          <a:prstGeom prst="chord">
            <a:avLst>
              <a:gd name="adj1" fmla="val 5432153"/>
              <a:gd name="adj2" fmla="val 16154466"/>
            </a:avLst>
          </a:prstGeom>
          <a:solidFill>
            <a:srgbClr val="2CC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5B43B922-6134-4A0D-8D23-36ED655A95DC}"/>
              </a:ext>
            </a:extLst>
          </p:cNvPr>
          <p:cNvSpPr/>
          <p:nvPr/>
        </p:nvSpPr>
        <p:spPr>
          <a:xfrm>
            <a:off x="3878394" y="4962450"/>
            <a:ext cx="1504129" cy="45719"/>
          </a:xfrm>
          <a:prstGeom prst="rect">
            <a:avLst/>
          </a:prstGeom>
          <a:solidFill>
            <a:srgbClr val="2CC2DB"/>
          </a:solidFill>
          <a:ln>
            <a:solidFill>
              <a:srgbClr val="2CC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2C14BD48-5B7D-4885-8B5B-5B3BF56853AF}"/>
              </a:ext>
            </a:extLst>
          </p:cNvPr>
          <p:cNvSpPr/>
          <p:nvPr/>
        </p:nvSpPr>
        <p:spPr>
          <a:xfrm>
            <a:off x="1769650" y="4966644"/>
            <a:ext cx="1637176" cy="45719"/>
          </a:xfrm>
          <a:prstGeom prst="rect">
            <a:avLst/>
          </a:prstGeom>
          <a:solidFill>
            <a:srgbClr val="2CC2DB"/>
          </a:solidFill>
          <a:ln>
            <a:solidFill>
              <a:srgbClr val="2CC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688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novatum_Science_Park_PPT_Mall.pptx" id="{E7FED770-7664-4441-91AC-82EC8FBFA7C3}" vid="{BDAC6BEC-844A-4D2D-926A-8CFB29C70DF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49DE6F5D407F24CA29AB1463176BA20" ma:contentTypeVersion="21" ma:contentTypeDescription="Skapa ett nytt dokument." ma:contentTypeScope="" ma:versionID="536bb7f23af2bc17a1e0e6138f82b253">
  <xsd:schema xmlns:xsd="http://www.w3.org/2001/XMLSchema" xmlns:xs="http://www.w3.org/2001/XMLSchema" xmlns:p="http://schemas.microsoft.com/office/2006/metadata/properties" xmlns:ns1="http://schemas.microsoft.com/sharepoint/v3" xmlns:ns2="5b7020d0-347f-439b-ae75-84b4c22eaf68" xmlns:ns3="1abafbfa-d3eb-4636-82b7-d4132b383d04" targetNamespace="http://schemas.microsoft.com/office/2006/metadata/properties" ma:root="true" ma:fieldsID="bc667c94c306df4b177fdc27a4fa2571" ns1:_="" ns2:_="" ns3:_="">
    <xsd:import namespace="http://schemas.microsoft.com/sharepoint/v3"/>
    <xsd:import namespace="5b7020d0-347f-439b-ae75-84b4c22eaf68"/>
    <xsd:import namespace="1abafbfa-d3eb-4636-82b7-d4132b383d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Egenskaper för enhetlig efterlevnadsprincip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Gränssnittsåtgärd för enhetlig efterlevnadsprincip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020d0-347f-439b-ae75-84b4c22eaf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bafbfa-d3eb-4636-82b7-d4132b383d04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7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4953362-D0A0-4BE9-A9B7-E291141627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7020d0-347f-439b-ae75-84b4c22eaf68"/>
    <ds:schemaRef ds:uri="1abafbfa-d3eb-4636-82b7-d4132b383d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A7904C-618A-4287-9DA8-02A99F206C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5ED6AD-4F5A-4177-9528-9D38FE394E81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sharepoint/v3"/>
    <ds:schemaRef ds:uri="http://schemas.openxmlformats.org/package/2006/metadata/core-properties"/>
    <ds:schemaRef ds:uri="http://purl.org/dc/dcmitype/"/>
    <ds:schemaRef ds:uri="1abafbfa-d3eb-4636-82b7-d4132b383d04"/>
    <ds:schemaRef ds:uri="5b7020d0-347f-439b-ae75-84b4c22eaf68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Innovatum_Science_Park_PPT_Mall</Template>
  <TotalTime>674</TotalTime>
  <Words>281</Words>
  <Application>Microsoft Office PowerPoint</Application>
  <PresentationFormat>Bredbild</PresentationFormat>
  <Paragraphs>22</Paragraphs>
  <Slides>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</vt:i4>
      </vt:variant>
    </vt:vector>
  </HeadingPairs>
  <TitlesOfParts>
    <vt:vector size="7" baseType="lpstr">
      <vt:lpstr>Akzidenz Grotesk BE</vt:lpstr>
      <vt:lpstr>Arial</vt:lpstr>
      <vt:lpstr>Calibri</vt:lpstr>
      <vt:lpstr>Calibri Light</vt:lpstr>
      <vt:lpstr>Mikro Medium</vt:lpstr>
      <vt:lpstr>Office-tema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Janni Umeland</dc:creator>
  <cp:lastModifiedBy>Janni Umeland</cp:lastModifiedBy>
  <cp:revision>3</cp:revision>
  <dcterms:created xsi:type="dcterms:W3CDTF">2022-02-15T14:18:19Z</dcterms:created>
  <dcterms:modified xsi:type="dcterms:W3CDTF">2022-02-17T11:58:04Z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0x010100349DE6F5D407F24CA29AB1463176BA20</vt:lpwstr>
  </property>
</Properties>
</file>